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5" r:id="rId1"/>
  </p:sldMasterIdLst>
  <p:notesMasterIdLst>
    <p:notesMasterId r:id="rId74"/>
  </p:notesMasterIdLst>
  <p:sldIdLst>
    <p:sldId id="256" r:id="rId2"/>
    <p:sldId id="295" r:id="rId3"/>
    <p:sldId id="323" r:id="rId4"/>
    <p:sldId id="311" r:id="rId5"/>
    <p:sldId id="307" r:id="rId6"/>
    <p:sldId id="308" r:id="rId7"/>
    <p:sldId id="309" r:id="rId8"/>
    <p:sldId id="306" r:id="rId9"/>
    <p:sldId id="335" r:id="rId10"/>
    <p:sldId id="334" r:id="rId11"/>
    <p:sldId id="321" r:id="rId12"/>
    <p:sldId id="296" r:id="rId13"/>
    <p:sldId id="319" r:id="rId14"/>
    <p:sldId id="316" r:id="rId15"/>
    <p:sldId id="320" r:id="rId16"/>
    <p:sldId id="314" r:id="rId17"/>
    <p:sldId id="322" r:id="rId18"/>
    <p:sldId id="297" r:id="rId19"/>
    <p:sldId id="298" r:id="rId20"/>
    <p:sldId id="299" r:id="rId21"/>
    <p:sldId id="324" r:id="rId22"/>
    <p:sldId id="300" r:id="rId23"/>
    <p:sldId id="325" r:id="rId24"/>
    <p:sldId id="326" r:id="rId25"/>
    <p:sldId id="327" r:id="rId26"/>
    <p:sldId id="301" r:id="rId27"/>
    <p:sldId id="328" r:id="rId28"/>
    <p:sldId id="302" r:id="rId29"/>
    <p:sldId id="329" r:id="rId30"/>
    <p:sldId id="303" r:id="rId31"/>
    <p:sldId id="330" r:id="rId32"/>
    <p:sldId id="304" r:id="rId33"/>
    <p:sldId id="331" r:id="rId34"/>
    <p:sldId id="312" r:id="rId35"/>
    <p:sldId id="332" r:id="rId36"/>
    <p:sldId id="313" r:id="rId37"/>
    <p:sldId id="333" r:id="rId38"/>
    <p:sldId id="336" r:id="rId39"/>
    <p:sldId id="337" r:id="rId40"/>
    <p:sldId id="338" r:id="rId41"/>
    <p:sldId id="339" r:id="rId42"/>
    <p:sldId id="342" r:id="rId43"/>
    <p:sldId id="340" r:id="rId44"/>
    <p:sldId id="341" r:id="rId45"/>
    <p:sldId id="343" r:id="rId46"/>
    <p:sldId id="344" r:id="rId47"/>
    <p:sldId id="345" r:id="rId48"/>
    <p:sldId id="346" r:id="rId49"/>
    <p:sldId id="347" r:id="rId50"/>
    <p:sldId id="349" r:id="rId51"/>
    <p:sldId id="348" r:id="rId52"/>
    <p:sldId id="350" r:id="rId53"/>
    <p:sldId id="351" r:id="rId54"/>
    <p:sldId id="352" r:id="rId55"/>
    <p:sldId id="353" r:id="rId56"/>
    <p:sldId id="354" r:id="rId57"/>
    <p:sldId id="355" r:id="rId58"/>
    <p:sldId id="356" r:id="rId59"/>
    <p:sldId id="357" r:id="rId60"/>
    <p:sldId id="358" r:id="rId61"/>
    <p:sldId id="359" r:id="rId62"/>
    <p:sldId id="360" r:id="rId63"/>
    <p:sldId id="361" r:id="rId64"/>
    <p:sldId id="362" r:id="rId65"/>
    <p:sldId id="363" r:id="rId66"/>
    <p:sldId id="365" r:id="rId67"/>
    <p:sldId id="366" r:id="rId68"/>
    <p:sldId id="367" r:id="rId69"/>
    <p:sldId id="368" r:id="rId70"/>
    <p:sldId id="369" r:id="rId71"/>
    <p:sldId id="370" r:id="rId72"/>
    <p:sldId id="371" r:id="rId7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03" autoAdjust="0"/>
    <p:restoredTop sz="94624" autoAdjust="0"/>
  </p:normalViewPr>
  <p:slideViewPr>
    <p:cSldViewPr>
      <p:cViewPr varScale="1">
        <p:scale>
          <a:sx n="84" d="100"/>
          <a:sy n="84" d="100"/>
        </p:scale>
        <p:origin x="942" y="96"/>
      </p:cViewPr>
      <p:guideLst>
        <p:guide orient="horz" pos="2160"/>
        <p:guide pos="2880"/>
      </p:guideLst>
    </p:cSldViewPr>
  </p:slideViewPr>
  <p:outlineViewPr>
    <p:cViewPr>
      <p:scale>
        <a:sx n="33" d="100"/>
        <a:sy n="33" d="100"/>
      </p:scale>
      <p:origin x="0" y="4476"/>
    </p:cViewPr>
  </p:outlineViewPr>
  <p:notesTextViewPr>
    <p:cViewPr>
      <p:scale>
        <a:sx n="100" d="100"/>
        <a:sy n="100" d="100"/>
      </p:scale>
      <p:origin x="0" y="0"/>
    </p:cViewPr>
  </p:notesTextViewPr>
  <p:sorterViewPr>
    <p:cViewPr>
      <p:scale>
        <a:sx n="66" d="100"/>
        <a:sy n="66" d="100"/>
      </p:scale>
      <p:origin x="0" y="6018"/>
    </p:cViewPr>
  </p:sorterViewPr>
  <p:notesViewPr>
    <p:cSldViewPr>
      <p:cViewPr varScale="1">
        <p:scale>
          <a:sx n="55" d="100"/>
          <a:sy n="55" d="100"/>
        </p:scale>
        <p:origin x="-28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322E1B-DC0B-4400-AD8E-EF30C7C4B9AF}" type="datetimeFigureOut">
              <a:rPr lang="en-US" smtClean="0"/>
              <a:pPr/>
              <a:t>4/8/2022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FFD6DA-B2D5-4070-90EC-97223747BF5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FFD6DA-B2D5-4070-90EC-97223747BF55}" type="slidenum">
              <a:rPr lang="en-US" smtClean="0"/>
              <a:pPr/>
              <a:t>66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FFD6DA-B2D5-4070-90EC-97223747BF55}" type="slidenum">
              <a:rPr lang="en-US" smtClean="0"/>
              <a:pPr/>
              <a:t>68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FFD6DA-B2D5-4070-90EC-97223747BF55}" type="slidenum">
              <a:rPr lang="en-US" smtClean="0"/>
              <a:pPr/>
              <a:t>70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E55E1-1583-4CAD-ABE2-609E72BD9FE5}"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CAAD75-EE3A-4BAE-90FA-9A6C1305B787}"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5E3BFCF1-5DA3-4644-8C8A-1A8CEF2FDA5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88F111-8831-473B-A947-99296C4C0AD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4CE715-F7AC-4C27-8499-3583F5F42599}"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638117-E8D5-44B9-BCC0-E197B987921E}"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8EF55-5AA1-4B58-B156-E41F80D3D73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E94804-F8C3-4050-899E-13EC74519A28}"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EDED60-480C-4000-AA7E-4A3975F10E8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8AD604-16C9-49B2-A8B9-82AE072E3BC7}"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61091E42-23E9-432B-B59D-EE92FFBD1D0A}" type="slidenum">
              <a:rPr lang="en-US" smtClean="0"/>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F1D72E7-C117-4CA6-B7E6-69B42F0FC84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studylight.org/desk/?query=jas+5:2&amp;t=kja&amp;sr=1&amp;l=en" TargetMode="External"/><Relationship Id="rId7" Type="http://schemas.openxmlformats.org/officeDocument/2006/relationships/image" Target="../media/image3.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www.usccb.org/bible/james/5" TargetMode="External"/><Relationship Id="rId4" Type="http://schemas.openxmlformats.org/officeDocument/2006/relationships/hyperlink" Target="http://www.studylight.org/desk/?query=jas+5:3&amp;t=kja&amp;sr=1&amp;l=e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hyperlink" Target="http://www.usccb.org/bible/revelation/8"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hyperlink" Target="http://www.usccb.org/bible/2corinthians/2"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hyperlink" Target="http://www.usccb.org/bible/isaiah/14"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hyperlink" Target="http://www.usccb.org/bible/isaiah/30"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hyperlink" Target="http://www.usccb.org/bible/1peter/2"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hyperlink" Target="http://www.usccb.org/bible/zechariah/5"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hyperlink" Target="http://www.usccb.org/bible/revelation/19"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studylight.org/desk/?query=so+2:6&amp;t=kja&amp;sr=1&amp;l=en" TargetMode="External"/><Relationship Id="rId7" Type="http://schemas.openxmlformats.org/officeDocument/2006/relationships/image" Target="../media/image3.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www.usccb.org/bible/songofsongs/2" TargetMode="External"/><Relationship Id="rId4" Type="http://schemas.openxmlformats.org/officeDocument/2006/relationships/hyperlink" Target="http://www.studylight.org/desk/?query=so+2:7&amp;t=kja&amp;sr=1&amp;l=en"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www.studylight.org/desk/?query=de+32:2&amp;t=kja&amp;sr=1&amp;l=en" TargetMode="Externa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hyperlink" Target="http://www.usccb.org/bible/revelation/13"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hyperlink" Target="http://www.usccb.org/bible/proverbs/17"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hyperlink" Target="http://www.usccb.org/bible/job/40"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hyperlink" Target="http://www.usccb.org/bible/job/3"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hyperlink" Target="http://www.usccb.org/bible/genesis/3"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hyperlink" Target="http://classic.studylight.org/desk/?query=eze+28:14&amp;t=kja&amp;sr=1&amp;l=en"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hyperlink" Target="http://www.usccb.org/bible/2timothy/2"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hyperlink" Target="http://www.usccb.org/bible/matthew/6"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hyperlink" Target="http://www.biblegateway.com/passage/?search=2%20sam%2021:19&amp;version=NIV1984"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lassic.studylight.org/desk/?query=1sa+21:9&amp;t=kja&amp;sr=1&amp;l=en"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usccb.org/bible/mark/1" TargetMode="External"/><Relationship Id="rId7" Type="http://schemas.openxmlformats.org/officeDocument/2006/relationships/image" Target="../media/image3.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www.usccb.org/bible/mal/3:1" TargetMode="External"/><Relationship Id="rId4" Type="http://schemas.openxmlformats.org/officeDocument/2006/relationships/hyperlink" Target="http://www.usccb.org/bible/mk/1:2"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usccb.org/bible/matthew/1" TargetMode="External"/><Relationship Id="rId7" Type="http://schemas.openxmlformats.org/officeDocument/2006/relationships/image" Target="../media/image3.png"/><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es.catholic.net/sacerdotes/430/996/articulo.php?id=19021" TargetMode="External"/><Relationship Id="rId4" Type="http://schemas.openxmlformats.org/officeDocument/2006/relationships/hyperlink" Target="http://www.usccb.org/bible/mt/1:25"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6.xml.rels><?xml version="1.0" encoding="UTF-8" standalone="yes"?>
<Relationships xmlns="http://schemas.openxmlformats.org/package/2006/relationships"><Relationship Id="rId3" Type="http://schemas.openxmlformats.org/officeDocument/2006/relationships/hyperlink" Target="http://www.studylight.org/desk/?query=jas+5:1&amp;t=kja&amp;sr=1&amp;l=e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8.xml.rels><?xml version="1.0" encoding="UTF-8" standalone="yes"?>
<Relationships xmlns="http://schemas.openxmlformats.org/package/2006/relationships"><Relationship Id="rId3" Type="http://schemas.openxmlformats.org/officeDocument/2006/relationships/hyperlink" Target="http://www.studylight.org/desk/?query=jas+5:1&amp;t=kja&amp;sr=1&amp;l=en"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hyperlink" Target="http://www.usccb.org/bible/ephesians/5"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hyperlink" Target="http://www.studylight.org/desk/?query=jas+5:1&amp;t=kja&amp;sr=1&amp;l=en" TargetMode="Externa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hyperlink" Target="http://www.usccb.org/bible/ephesians/5"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www.usccb.org/bible/1john/4" TargetMode="External"/><Relationship Id="rId2" Type="http://schemas.openxmlformats.org/officeDocument/2006/relationships/hyperlink" Target="http://www.studylight.org/desk/?query=jas+5:1&amp;t=kja&amp;sr=1&amp;l=en"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295400" y="5181600"/>
            <a:ext cx="6400800" cy="1676400"/>
          </a:xfrm>
        </p:spPr>
        <p:txBody>
          <a:bodyPr>
            <a:normAutofit/>
          </a:bodyPr>
          <a:lstStyle/>
          <a:p>
            <a:pPr algn="ctr"/>
            <a:r>
              <a:rPr lang="en-US" sz="3200" b="1" dirty="0" smtClean="0"/>
              <a:t> December 30, 2012 to Jan 2013  </a:t>
            </a:r>
          </a:p>
          <a:p>
            <a:endParaRPr lang="en-US" sz="6000" b="1" dirty="0"/>
          </a:p>
        </p:txBody>
      </p:sp>
      <p:sp>
        <p:nvSpPr>
          <p:cNvPr id="9" name="Title 8"/>
          <p:cNvSpPr>
            <a:spLocks noGrp="1"/>
          </p:cNvSpPr>
          <p:nvPr>
            <p:ph type="ctrTitle"/>
          </p:nvPr>
        </p:nvSpPr>
        <p:spPr>
          <a:xfrm>
            <a:off x="1295400" y="2590800"/>
            <a:ext cx="6248400" cy="1371600"/>
          </a:xfrm>
        </p:spPr>
        <p:txBody>
          <a:bodyPr>
            <a:noAutofit/>
          </a:bodyPr>
          <a:lstStyle/>
          <a:p>
            <a:pPr algn="ctr"/>
            <a:r>
              <a:rPr lang="en-US" sz="2400" dirty="0" smtClean="0">
                <a:latin typeface="Engravers MT" pitchFamily="18" charset="0"/>
                <a:ea typeface="GungsuhChe" pitchFamily="49" charset="-127"/>
              </a:rPr>
              <a:t>Natural </a:t>
            </a:r>
            <a:br>
              <a:rPr lang="en-US" sz="2400" dirty="0" smtClean="0">
                <a:latin typeface="Engravers MT" pitchFamily="18" charset="0"/>
                <a:ea typeface="GungsuhChe" pitchFamily="49" charset="-127"/>
              </a:rPr>
            </a:br>
            <a:r>
              <a:rPr lang="en-US" sz="2400" dirty="0" smtClean="0">
                <a:latin typeface="Engravers MT" pitchFamily="18" charset="0"/>
                <a:ea typeface="GungsuhChe" pitchFamily="49" charset="-127"/>
              </a:rPr>
              <a:t>WISDOM</a:t>
            </a:r>
            <a:br>
              <a:rPr lang="en-US" sz="2400" dirty="0" smtClean="0">
                <a:latin typeface="Engravers MT" pitchFamily="18" charset="0"/>
                <a:ea typeface="GungsuhChe" pitchFamily="49" charset="-127"/>
              </a:rPr>
            </a:br>
            <a:r>
              <a:rPr lang="en-US" sz="2400" dirty="0" err="1" smtClean="0">
                <a:latin typeface="Engravers MT" pitchFamily="18" charset="0"/>
                <a:ea typeface="GungsuhChe" pitchFamily="49" charset="-127"/>
              </a:rPr>
              <a:t>vs</a:t>
            </a:r>
            <a:r>
              <a:rPr lang="en-US" sz="2400" dirty="0" smtClean="0">
                <a:latin typeface="Engravers MT" pitchFamily="18" charset="0"/>
                <a:ea typeface="GungsuhChe" pitchFamily="49" charset="-127"/>
              </a:rPr>
              <a:t/>
            </a:r>
            <a:br>
              <a:rPr lang="en-US" sz="2400" dirty="0" smtClean="0">
                <a:latin typeface="Engravers MT" pitchFamily="18" charset="0"/>
                <a:ea typeface="GungsuhChe" pitchFamily="49" charset="-127"/>
              </a:rPr>
            </a:br>
            <a:r>
              <a:rPr lang="en-US" sz="2400" dirty="0" smtClean="0">
                <a:latin typeface="Engravers MT" pitchFamily="18" charset="0"/>
                <a:ea typeface="GungsuhChe" pitchFamily="49" charset="-127"/>
              </a:rPr>
              <a:t> Spiritual</a:t>
            </a:r>
            <a:br>
              <a:rPr lang="en-US" sz="2400" dirty="0" smtClean="0">
                <a:latin typeface="Engravers MT" pitchFamily="18" charset="0"/>
                <a:ea typeface="GungsuhChe" pitchFamily="49" charset="-127"/>
              </a:rPr>
            </a:br>
            <a:r>
              <a:rPr lang="en-US" sz="2400" dirty="0" smtClean="0">
                <a:latin typeface="Engravers MT" pitchFamily="18" charset="0"/>
                <a:ea typeface="GungsuhChe" pitchFamily="49" charset="-127"/>
              </a:rPr>
              <a:t>Gold-</a:t>
            </a:r>
            <a:br>
              <a:rPr lang="en-US" sz="2400" dirty="0" smtClean="0">
                <a:latin typeface="Engravers MT" pitchFamily="18" charset="0"/>
                <a:ea typeface="GungsuhChe" pitchFamily="49" charset="-127"/>
              </a:rPr>
            </a:br>
            <a:r>
              <a:rPr lang="en-US" sz="2400" dirty="0" smtClean="0">
                <a:latin typeface="Engravers MT" pitchFamily="18" charset="0"/>
                <a:ea typeface="GungsuhChe" pitchFamily="49" charset="-127"/>
              </a:rPr>
              <a:t>Corrupt</a:t>
            </a:r>
            <a:br>
              <a:rPr lang="en-US" sz="2400" dirty="0" smtClean="0">
                <a:latin typeface="Engravers MT" pitchFamily="18" charset="0"/>
                <a:ea typeface="GungsuhChe" pitchFamily="49" charset="-127"/>
              </a:rPr>
            </a:br>
            <a:r>
              <a:rPr lang="en-US" sz="2400" dirty="0" smtClean="0">
                <a:latin typeface="Engravers MT" pitchFamily="18" charset="0"/>
                <a:ea typeface="GungsuhChe" pitchFamily="49" charset="-127"/>
              </a:rPr>
              <a:t> Bibles</a:t>
            </a:r>
            <a:endParaRPr lang="en-US" sz="2400" dirty="0">
              <a:latin typeface="Engravers MT" pitchFamily="18" charset="0"/>
              <a:ea typeface="GungsuhChe" pitchFamily="49" charset="-127"/>
            </a:endParaRPr>
          </a:p>
        </p:txBody>
      </p:sp>
      <p:pic>
        <p:nvPicPr>
          <p:cNvPr id="5" name="Picture 4" descr="behemoth.jpg"/>
          <p:cNvPicPr>
            <a:picLocks noChangeAspect="1"/>
          </p:cNvPicPr>
          <p:nvPr/>
        </p:nvPicPr>
        <p:blipFill>
          <a:blip r:embed="rId2" cstate="print"/>
          <a:stretch>
            <a:fillRect/>
          </a:stretch>
        </p:blipFill>
        <p:spPr>
          <a:xfrm>
            <a:off x="0" y="0"/>
            <a:ext cx="3048000" cy="2438400"/>
          </a:xfrm>
          <a:prstGeom prst="rect">
            <a:avLst/>
          </a:prstGeom>
        </p:spPr>
      </p:pic>
      <p:pic>
        <p:nvPicPr>
          <p:cNvPr id="6" name="Picture 2"/>
          <p:cNvPicPr>
            <a:picLocks noChangeAspect="1" noChangeArrowheads="1"/>
          </p:cNvPicPr>
          <p:nvPr/>
        </p:nvPicPr>
        <p:blipFill>
          <a:blip r:embed="rId3" cstate="print"/>
          <a:srcRect/>
          <a:stretch>
            <a:fillRect/>
          </a:stretch>
        </p:blipFill>
        <p:spPr bwMode="auto">
          <a:xfrm>
            <a:off x="0" y="2438400"/>
            <a:ext cx="2667000" cy="2667000"/>
          </a:xfrm>
          <a:prstGeom prst="rect">
            <a:avLst/>
          </a:prstGeom>
          <a:noFill/>
          <a:ln w="9525">
            <a:noFill/>
            <a:miter lim="800000"/>
            <a:headEnd/>
            <a:tailEnd/>
          </a:ln>
        </p:spPr>
      </p:pic>
      <p:pic>
        <p:nvPicPr>
          <p:cNvPr id="2" name="Picture 2"/>
          <p:cNvPicPr>
            <a:picLocks noChangeAspect="1" noChangeArrowheads="1"/>
          </p:cNvPicPr>
          <p:nvPr/>
        </p:nvPicPr>
        <p:blipFill>
          <a:blip r:embed="rId4" cstate="print"/>
          <a:srcRect/>
          <a:stretch>
            <a:fillRect/>
          </a:stretch>
        </p:blipFill>
        <p:spPr bwMode="auto">
          <a:xfrm>
            <a:off x="6248400" y="0"/>
            <a:ext cx="2895600" cy="2438399"/>
          </a:xfrm>
          <a:prstGeom prst="rect">
            <a:avLst/>
          </a:prstGeom>
          <a:noFill/>
          <a:ln w="9525">
            <a:noFill/>
            <a:miter lim="800000"/>
            <a:headEnd/>
            <a:tailEnd/>
          </a:ln>
          <a:effectLst/>
        </p:spPr>
      </p:pic>
      <p:pic>
        <p:nvPicPr>
          <p:cNvPr id="1027" name="Picture 3"/>
          <p:cNvPicPr>
            <a:picLocks noChangeAspect="1" noChangeArrowheads="1"/>
          </p:cNvPicPr>
          <p:nvPr/>
        </p:nvPicPr>
        <p:blipFill>
          <a:blip r:embed="rId5" cstate="print"/>
          <a:srcRect/>
          <a:stretch>
            <a:fillRect/>
          </a:stretch>
        </p:blipFill>
        <p:spPr bwMode="auto">
          <a:xfrm>
            <a:off x="3048000" y="0"/>
            <a:ext cx="3238500" cy="1219200"/>
          </a:xfrm>
          <a:prstGeom prst="rect">
            <a:avLst/>
          </a:prstGeom>
          <a:noFill/>
          <a:ln w="9525">
            <a:noFill/>
            <a:miter lim="800000"/>
            <a:headEnd/>
            <a:tailEnd/>
          </a:ln>
          <a:effectLst/>
        </p:spPr>
      </p:pic>
      <p:pic>
        <p:nvPicPr>
          <p:cNvPr id="10" name="Picture 5"/>
          <p:cNvPicPr>
            <a:picLocks noChangeAspect="1" noChangeArrowheads="1"/>
          </p:cNvPicPr>
          <p:nvPr/>
        </p:nvPicPr>
        <p:blipFill>
          <a:blip r:embed="rId6" cstate="print"/>
          <a:srcRect/>
          <a:stretch>
            <a:fillRect/>
          </a:stretch>
        </p:blipFill>
        <p:spPr bwMode="auto">
          <a:xfrm>
            <a:off x="6496050" y="2438400"/>
            <a:ext cx="2647950" cy="2667000"/>
          </a:xfrm>
          <a:prstGeom prst="rect">
            <a:avLst/>
          </a:prstGeom>
          <a:noFill/>
          <a:ln w="9525">
            <a:noFill/>
            <a:miter lim="800000"/>
            <a:headEnd/>
            <a:tailEnd/>
          </a:ln>
        </p:spPr>
      </p:pic>
      <p:pic>
        <p:nvPicPr>
          <p:cNvPr id="1028" name="Picture 4"/>
          <p:cNvPicPr>
            <a:picLocks noChangeAspect="1" noChangeArrowheads="1"/>
          </p:cNvPicPr>
          <p:nvPr/>
        </p:nvPicPr>
        <p:blipFill>
          <a:blip r:embed="rId7" cstate="print"/>
          <a:srcRect/>
          <a:stretch>
            <a:fillRect/>
          </a:stretch>
        </p:blipFill>
        <p:spPr bwMode="auto">
          <a:xfrm>
            <a:off x="3048000" y="1219201"/>
            <a:ext cx="3200400" cy="12192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550237"/>
          </a:xfrm>
          <a:prstGeom prst="rect">
            <a:avLst/>
          </a:prstGeom>
          <a:noFill/>
        </p:spPr>
        <p:txBody>
          <a:bodyPr wrap="square" rtlCol="0">
            <a:spAutoFit/>
          </a:bodyPr>
          <a:lstStyle/>
          <a:p>
            <a:r>
              <a:rPr lang="en-US" sz="2000" b="1" i="1" dirty="0" smtClean="0">
                <a:hlinkClick r:id="rId2"/>
              </a:rPr>
              <a:t>AV1611  James 5:1</a:t>
            </a:r>
            <a:r>
              <a:rPr lang="en-US" sz="2000" dirty="0" smtClean="0"/>
              <a:t> </a:t>
            </a:r>
            <a:r>
              <a:rPr lang="en-US" sz="2000" dirty="0" err="1" smtClean="0"/>
              <a:t>Goe</a:t>
            </a:r>
            <a:r>
              <a:rPr lang="en-US" sz="2000" dirty="0" smtClean="0"/>
              <a:t> to now, </a:t>
            </a:r>
            <a:r>
              <a:rPr lang="en-US" sz="2000" dirty="0" err="1" smtClean="0"/>
              <a:t>yee</a:t>
            </a:r>
            <a:r>
              <a:rPr lang="en-US" sz="2000" dirty="0" smtClean="0"/>
              <a:t> rich men, </a:t>
            </a:r>
            <a:r>
              <a:rPr lang="en-US" sz="2000" dirty="0" err="1" smtClean="0"/>
              <a:t>weepe</a:t>
            </a:r>
            <a:r>
              <a:rPr lang="en-US" sz="2000" dirty="0" smtClean="0"/>
              <a:t> and </a:t>
            </a:r>
            <a:r>
              <a:rPr lang="en-US" sz="2000" dirty="0" err="1" smtClean="0"/>
              <a:t>howle</a:t>
            </a:r>
            <a:r>
              <a:rPr lang="en-US" sz="2000" dirty="0" smtClean="0"/>
              <a:t> for your miseries that shall come </a:t>
            </a:r>
            <a:r>
              <a:rPr lang="en-US" sz="2000" dirty="0" err="1" smtClean="0"/>
              <a:t>vpon</a:t>
            </a:r>
            <a:r>
              <a:rPr lang="en-US" sz="2000" dirty="0" smtClean="0"/>
              <a:t> you. </a:t>
            </a:r>
            <a:r>
              <a:rPr lang="en-US" sz="2000" b="1" i="1" dirty="0" smtClean="0">
                <a:hlinkClick r:id="rId3"/>
              </a:rPr>
              <a:t>2</a:t>
            </a:r>
            <a:r>
              <a:rPr lang="en-US" sz="2000" dirty="0" smtClean="0"/>
              <a:t> Your riches are corrupted, and your garments </a:t>
            </a:r>
            <a:r>
              <a:rPr lang="en-US" sz="2000" dirty="0" err="1" smtClean="0"/>
              <a:t>motheaten</a:t>
            </a:r>
            <a:r>
              <a:rPr lang="en-US" sz="2000" dirty="0" smtClean="0"/>
              <a:t>: </a:t>
            </a:r>
            <a:r>
              <a:rPr lang="en-US" sz="2000" b="1" i="1" dirty="0" smtClean="0">
                <a:hlinkClick r:id="rId4"/>
              </a:rPr>
              <a:t>3</a:t>
            </a:r>
            <a:r>
              <a:rPr lang="en-US" sz="2000" dirty="0" smtClean="0"/>
              <a:t> Your gold and </a:t>
            </a:r>
            <a:r>
              <a:rPr lang="en-US" sz="2000" dirty="0" err="1" smtClean="0"/>
              <a:t>siluer</a:t>
            </a:r>
            <a:r>
              <a:rPr lang="en-US" sz="2000" dirty="0" smtClean="0"/>
              <a:t> is cankered, and the </a:t>
            </a:r>
            <a:r>
              <a:rPr lang="en-US" sz="2000" b="1" u="sng" dirty="0" smtClean="0">
                <a:solidFill>
                  <a:srgbClr val="FFFF00"/>
                </a:solidFill>
              </a:rPr>
              <a:t>rust</a:t>
            </a:r>
            <a:r>
              <a:rPr lang="en-US" sz="2000" dirty="0" smtClean="0"/>
              <a:t> of them shall bee a </a:t>
            </a:r>
            <a:r>
              <a:rPr lang="en-US" sz="2000" dirty="0" err="1" smtClean="0"/>
              <a:t>witnesse</a:t>
            </a:r>
            <a:r>
              <a:rPr lang="en-US" sz="2000" dirty="0" smtClean="0"/>
              <a:t> against you, and shall </a:t>
            </a:r>
            <a:r>
              <a:rPr lang="en-US" sz="2000" dirty="0" err="1" smtClean="0"/>
              <a:t>eate</a:t>
            </a:r>
            <a:r>
              <a:rPr lang="en-US" sz="2000" dirty="0" smtClean="0"/>
              <a:t> your flesh as it were fire: ye </a:t>
            </a:r>
            <a:r>
              <a:rPr lang="en-US" sz="2000" dirty="0" err="1" smtClean="0"/>
              <a:t>haue</a:t>
            </a:r>
            <a:r>
              <a:rPr lang="en-US" sz="2000" dirty="0" smtClean="0"/>
              <a:t> heaped treasure together for the last </a:t>
            </a:r>
            <a:r>
              <a:rPr lang="en-US" sz="2000" dirty="0" err="1" smtClean="0"/>
              <a:t>dayes</a:t>
            </a:r>
            <a:r>
              <a:rPr lang="en-US" sz="2000" dirty="0" smtClean="0"/>
              <a:t>.</a:t>
            </a:r>
          </a:p>
          <a:p>
            <a:endParaRPr lang="en-US" sz="800" dirty="0" smtClean="0"/>
          </a:p>
          <a:p>
            <a:r>
              <a:rPr lang="en-US" sz="2000" b="1" i="1" u="sng" dirty="0" smtClean="0">
                <a:solidFill>
                  <a:srgbClr val="0070C0"/>
                </a:solidFill>
              </a:rPr>
              <a:t>NAB  James 5:1 </a:t>
            </a:r>
            <a:r>
              <a:rPr lang="en-US" sz="2000" dirty="0" smtClean="0"/>
              <a:t>Come now, you rich, weep and wail over your impending </a:t>
            </a:r>
            <a:r>
              <a:rPr lang="en-US" sz="2000" dirty="0" err="1" smtClean="0"/>
              <a:t>miseries.</a:t>
            </a:r>
            <a:r>
              <a:rPr lang="en-US" sz="2000" baseline="30000" dirty="0" err="1" smtClean="0">
                <a:hlinkClick r:id="rId5"/>
              </a:rPr>
              <a:t>a</a:t>
            </a:r>
            <a:r>
              <a:rPr lang="en-US" sz="2000" dirty="0" smtClean="0"/>
              <a:t> 2Your wealth has rotted away, your clothes have become moth-</a:t>
            </a:r>
            <a:r>
              <a:rPr lang="en-US" sz="2000" dirty="0" err="1" smtClean="0"/>
              <a:t>eaten,</a:t>
            </a:r>
            <a:r>
              <a:rPr lang="en-US" sz="2000" baseline="30000" dirty="0" err="1" smtClean="0">
                <a:hlinkClick r:id="rId5"/>
              </a:rPr>
              <a:t>b</a:t>
            </a:r>
            <a:r>
              <a:rPr lang="en-US" sz="2000" dirty="0" smtClean="0"/>
              <a:t> 3your gold and silver have </a:t>
            </a:r>
            <a:r>
              <a:rPr lang="en-US" sz="2000" b="1" u="sng" dirty="0" smtClean="0">
                <a:solidFill>
                  <a:srgbClr val="FFFF00"/>
                </a:solidFill>
              </a:rPr>
              <a:t>corroded</a:t>
            </a:r>
            <a:r>
              <a:rPr lang="en-US" sz="2000" dirty="0" smtClean="0"/>
              <a:t>, and that corrosion will be a testimony against you; it will devour your flesh like a fire. You have stored up treasure for the last </a:t>
            </a:r>
            <a:r>
              <a:rPr lang="en-US" sz="2000" dirty="0" err="1" smtClean="0"/>
              <a:t>days.</a:t>
            </a:r>
            <a:r>
              <a:rPr lang="en-US" sz="2000" baseline="30000" dirty="0" err="1" smtClean="0">
                <a:hlinkClick r:id="rId5"/>
              </a:rPr>
              <a:t>c</a:t>
            </a:r>
            <a:endParaRPr lang="en-US" sz="2000" baseline="30000" dirty="0" smtClean="0"/>
          </a:p>
          <a:p>
            <a:endParaRPr lang="en-US" sz="2000" baseline="30000" dirty="0" smtClean="0"/>
          </a:p>
          <a:p>
            <a:r>
              <a:rPr lang="en-US" sz="2000" b="1" i="1" u="sng" dirty="0" smtClean="0">
                <a:solidFill>
                  <a:srgbClr val="0070C0"/>
                </a:solidFill>
              </a:rPr>
              <a:t>NIV James 5:1 </a:t>
            </a:r>
            <a:r>
              <a:rPr lang="en-US" sz="2000" dirty="0" smtClean="0"/>
              <a:t>Now listen, you rich people, weep and wail because of the misery that is coming on you. </a:t>
            </a:r>
            <a:r>
              <a:rPr lang="en-US" sz="2000" baseline="30000" dirty="0" smtClean="0"/>
              <a:t>2 </a:t>
            </a:r>
            <a:r>
              <a:rPr lang="en-US" sz="2000" dirty="0" smtClean="0"/>
              <a:t>Your wealth has rotted, and moths have eaten your clothes. </a:t>
            </a:r>
            <a:r>
              <a:rPr lang="en-US" sz="2000" baseline="30000" dirty="0" smtClean="0"/>
              <a:t>3 </a:t>
            </a:r>
            <a:r>
              <a:rPr lang="en-US" sz="2000" dirty="0" smtClean="0"/>
              <a:t>Your gold and silver are </a:t>
            </a:r>
            <a:r>
              <a:rPr lang="en-US" sz="2000" b="1" u="sng" dirty="0" smtClean="0">
                <a:solidFill>
                  <a:srgbClr val="FFFF00"/>
                </a:solidFill>
              </a:rPr>
              <a:t>corroded.</a:t>
            </a:r>
            <a:r>
              <a:rPr lang="en-US" sz="2000" dirty="0" smtClean="0"/>
              <a:t> Their corrosion will testify against you and eat your flesh like fire. You have hoarded wealth in the last days.</a:t>
            </a:r>
            <a:endParaRPr lang="en-US" sz="2000" baseline="30000" dirty="0" smtClean="0"/>
          </a:p>
          <a:p>
            <a:endParaRPr lang="en-US" sz="2000" baseline="30000" dirty="0" smtClean="0"/>
          </a:p>
          <a:p>
            <a:endParaRPr lang="en-US" sz="2000" dirty="0" smtClean="0"/>
          </a:p>
        </p:txBody>
      </p:sp>
      <p:pic>
        <p:nvPicPr>
          <p:cNvPr id="7" name="Picture 2"/>
          <p:cNvPicPr>
            <a:picLocks noChangeAspect="1" noChangeArrowheads="1"/>
          </p:cNvPicPr>
          <p:nvPr/>
        </p:nvPicPr>
        <p:blipFill>
          <a:blip r:embed="rId6"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7"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8"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2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591274"/>
          </a:xfrm>
          <a:prstGeom prst="rect">
            <a:avLst/>
          </a:prstGeom>
          <a:noFill/>
        </p:spPr>
        <p:txBody>
          <a:bodyPr wrap="square" rtlCol="0">
            <a:spAutoFit/>
          </a:bodyPr>
          <a:lstStyle/>
          <a:p>
            <a:endParaRPr lang="en-US" sz="2000" b="1" i="1" dirty="0" smtClean="0"/>
          </a:p>
          <a:p>
            <a:r>
              <a:rPr lang="en-US" sz="2000" b="1" i="1" dirty="0" smtClean="0"/>
              <a:t>What the holy Ghost taught me:</a:t>
            </a:r>
          </a:p>
          <a:p>
            <a:endParaRPr lang="en-US" sz="2000" b="1" i="1" dirty="0" smtClean="0"/>
          </a:p>
          <a:p>
            <a:r>
              <a:rPr lang="en-US" sz="2400" b="1" dirty="0" smtClean="0">
                <a:solidFill>
                  <a:schemeClr val="tx1">
                    <a:lumMod val="95000"/>
                  </a:schemeClr>
                </a:solidFill>
                <a:latin typeface="Times New Roman" pitchFamily="18" charset="0"/>
                <a:cs typeface="Times New Roman" pitchFamily="18" charset="0"/>
              </a:rPr>
              <a:t>The wisdom (Gold) and understanding (silver) of the unsaved men in James 5 has rust because it has been corrupted.  Babylon changes rust to corrosion to please the literal meaning  while destroying the spiritual lesson.</a:t>
            </a:r>
            <a:endParaRPr lang="en-US" sz="2400" b="1" i="1" dirty="0" smtClean="0"/>
          </a:p>
          <a:p>
            <a:endParaRPr lang="en-US" sz="2000" b="1" i="1" dirty="0" smtClean="0"/>
          </a:p>
          <a:p>
            <a:r>
              <a:rPr lang="en-US" sz="2000" b="1" i="1" dirty="0" smtClean="0"/>
              <a:t>Job 28:2  </a:t>
            </a:r>
            <a:r>
              <a:rPr lang="en-US" sz="2000" dirty="0" smtClean="0"/>
              <a:t>Iron is taken out of the earth, and </a:t>
            </a:r>
            <a:r>
              <a:rPr lang="en-US" sz="2000" dirty="0" err="1" smtClean="0"/>
              <a:t>brasse</a:t>
            </a:r>
            <a:r>
              <a:rPr lang="en-US" sz="2000" dirty="0" smtClean="0"/>
              <a:t> is molten out of the stone.</a:t>
            </a:r>
          </a:p>
          <a:p>
            <a:r>
              <a:rPr lang="en-US" sz="2000" dirty="0" smtClean="0"/>
              <a:t> </a:t>
            </a:r>
            <a:endParaRPr lang="en-US" sz="2000" b="1" i="1" dirty="0" smtClean="0"/>
          </a:p>
          <a:p>
            <a:r>
              <a:rPr lang="en-US" sz="2000" b="1" i="1" dirty="0" err="1" smtClean="0"/>
              <a:t>Jer</a:t>
            </a:r>
            <a:r>
              <a:rPr lang="en-US" sz="2000" b="1" i="1" dirty="0" smtClean="0"/>
              <a:t> </a:t>
            </a:r>
            <a:r>
              <a:rPr lang="en-US" sz="2000" b="1" dirty="0" smtClean="0"/>
              <a:t>6:28 </a:t>
            </a:r>
            <a:r>
              <a:rPr lang="en-US" sz="2000" dirty="0" smtClean="0"/>
              <a:t>They are all </a:t>
            </a:r>
            <a:r>
              <a:rPr lang="en-US" sz="2000" dirty="0" err="1" smtClean="0"/>
              <a:t>grieuous</a:t>
            </a:r>
            <a:r>
              <a:rPr lang="en-US" sz="2000" dirty="0" smtClean="0"/>
              <a:t> </a:t>
            </a:r>
            <a:r>
              <a:rPr lang="en-US" sz="2000" dirty="0" err="1" smtClean="0"/>
              <a:t>reuolters</a:t>
            </a:r>
            <a:r>
              <a:rPr lang="en-US" sz="2000" dirty="0" smtClean="0"/>
              <a:t>, walking with slanders: they are </a:t>
            </a:r>
            <a:r>
              <a:rPr lang="en-US" sz="2000" dirty="0" err="1" smtClean="0"/>
              <a:t>brasse</a:t>
            </a:r>
            <a:r>
              <a:rPr lang="en-US" sz="2000" dirty="0" smtClean="0"/>
              <a:t> and </a:t>
            </a:r>
            <a:r>
              <a:rPr lang="en-US" sz="2000" dirty="0" err="1" smtClean="0"/>
              <a:t>yron</a:t>
            </a:r>
            <a:r>
              <a:rPr lang="en-US" sz="2000" dirty="0" smtClean="0"/>
              <a:t>, they are all corrupters. </a:t>
            </a:r>
          </a:p>
          <a:p>
            <a:endParaRPr lang="en-US" sz="2000" dirty="0" smtClean="0"/>
          </a:p>
          <a:p>
            <a:r>
              <a:rPr lang="en-US" sz="2000" dirty="0" smtClean="0"/>
              <a:t>Proverbs 16:16  How much better is it to get </a:t>
            </a:r>
            <a:r>
              <a:rPr lang="en-US" sz="2000" dirty="0" err="1" smtClean="0"/>
              <a:t>wisedome</a:t>
            </a:r>
            <a:r>
              <a:rPr lang="en-US" sz="2000" dirty="0" smtClean="0"/>
              <a:t>, then gold? and to get </a:t>
            </a:r>
            <a:r>
              <a:rPr lang="en-US" sz="2000" dirty="0" err="1" smtClean="0"/>
              <a:t>vnderstanding</a:t>
            </a:r>
            <a:r>
              <a:rPr lang="en-US" sz="2000" dirty="0" smtClean="0"/>
              <a:t>, rather to be chosen then </a:t>
            </a:r>
            <a:r>
              <a:rPr lang="en-US" sz="2000" dirty="0" err="1" smtClean="0"/>
              <a:t>siluer</a:t>
            </a:r>
            <a:r>
              <a:rPr lang="en-US" sz="2000" dirty="0" smtClean="0"/>
              <a:t>? </a:t>
            </a:r>
          </a:p>
          <a:p>
            <a:endParaRPr lang="en-US" sz="800" dirty="0" smtClean="0"/>
          </a:p>
          <a:p>
            <a:endParaRPr lang="en-US" sz="2000" baseline="30000" dirty="0" smtClean="0"/>
          </a:p>
          <a:p>
            <a:endParaRPr lang="en-US" sz="2000" dirty="0" smtClean="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20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5" end="5"/>
                                            </p:txEl>
                                          </p:spTgt>
                                        </p:tgtEl>
                                        <p:attrNameLst>
                                          <p:attrName>style.visibility</p:attrName>
                                        </p:attrNameLst>
                                      </p:cBhvr>
                                      <p:to>
                                        <p:strVal val="visible"/>
                                      </p:to>
                                    </p:set>
                                    <p:animEffect transition="in" filter="fade">
                                      <p:cBhvr>
                                        <p:cTn id="12" dur="2000"/>
                                        <p:tgtEl>
                                          <p:spTgt spid="11">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6" end="6"/>
                                            </p:txEl>
                                          </p:spTgt>
                                        </p:tgtEl>
                                        <p:attrNameLst>
                                          <p:attrName>style.visibility</p:attrName>
                                        </p:attrNameLst>
                                      </p:cBhvr>
                                      <p:to>
                                        <p:strVal val="visible"/>
                                      </p:to>
                                    </p:set>
                                    <p:animEffect transition="in" filter="fade">
                                      <p:cBhvr>
                                        <p:cTn id="17" dur="2000"/>
                                        <p:tgtEl>
                                          <p:spTgt spid="11">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7" end="7"/>
                                            </p:txEl>
                                          </p:spTgt>
                                        </p:tgtEl>
                                        <p:attrNameLst>
                                          <p:attrName>style.visibility</p:attrName>
                                        </p:attrNameLst>
                                      </p:cBhvr>
                                      <p:to>
                                        <p:strVal val="visible"/>
                                      </p:to>
                                    </p:set>
                                    <p:animEffect transition="in" filter="fade">
                                      <p:cBhvr>
                                        <p:cTn id="22" dur="2000"/>
                                        <p:tgtEl>
                                          <p:spTgt spid="11">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9" end="9"/>
                                            </p:txEl>
                                          </p:spTgt>
                                        </p:tgtEl>
                                        <p:attrNameLst>
                                          <p:attrName>style.visibility</p:attrName>
                                        </p:attrNameLst>
                                      </p:cBhvr>
                                      <p:to>
                                        <p:strVal val="visible"/>
                                      </p:to>
                                    </p:set>
                                    <p:animEffect transition="in" filter="fade">
                                      <p:cBhvr>
                                        <p:cTn id="27" dur="2000"/>
                                        <p:tgtEl>
                                          <p:spTgt spid="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4237057"/>
          </a:xfrm>
          <a:prstGeom prst="rect">
            <a:avLst/>
          </a:prstGeom>
          <a:noFill/>
        </p:spPr>
        <p:txBody>
          <a:bodyPr wrap="square" rtlCol="0">
            <a:spAutoFit/>
          </a:bodyPr>
          <a:lstStyle/>
          <a:p>
            <a:r>
              <a:rPr lang="en-US" sz="2400" b="1" i="1" dirty="0" smtClean="0">
                <a:hlinkClick r:id="rId2"/>
              </a:rPr>
              <a:t>AV1611  Rev 8:10</a:t>
            </a:r>
            <a:r>
              <a:rPr lang="en-US" sz="2400" dirty="0" smtClean="0"/>
              <a:t>  And the third Angel sounded, and there fell a great </a:t>
            </a:r>
            <a:r>
              <a:rPr lang="en-US" sz="2400" dirty="0" err="1" smtClean="0"/>
              <a:t>starre</a:t>
            </a:r>
            <a:r>
              <a:rPr lang="en-US" sz="2400" dirty="0" smtClean="0"/>
              <a:t> from </a:t>
            </a:r>
            <a:r>
              <a:rPr lang="en-US" sz="2400" dirty="0" err="1" smtClean="0"/>
              <a:t>heauen</a:t>
            </a:r>
            <a:r>
              <a:rPr lang="en-US" sz="2400" dirty="0" smtClean="0"/>
              <a:t>, burning as it were a </a:t>
            </a:r>
            <a:r>
              <a:rPr lang="en-US" sz="2400" b="1" u="sng" dirty="0" err="1" smtClean="0">
                <a:solidFill>
                  <a:srgbClr val="FFFF00"/>
                </a:solidFill>
              </a:rPr>
              <a:t>lampe</a:t>
            </a:r>
            <a:r>
              <a:rPr lang="en-US" sz="2400" dirty="0" smtClean="0"/>
              <a:t>, and it fell </a:t>
            </a:r>
            <a:r>
              <a:rPr lang="en-US" sz="2400" dirty="0" err="1" smtClean="0"/>
              <a:t>vpon</a:t>
            </a:r>
            <a:r>
              <a:rPr lang="en-US" sz="2400" dirty="0" smtClean="0"/>
              <a:t> the third part of the </a:t>
            </a:r>
            <a:r>
              <a:rPr lang="en-US" sz="2400" dirty="0" err="1" smtClean="0"/>
              <a:t>riuers</a:t>
            </a:r>
            <a:r>
              <a:rPr lang="en-US" sz="2400" dirty="0" smtClean="0"/>
              <a:t>, and </a:t>
            </a:r>
            <a:r>
              <a:rPr lang="en-US" sz="2400" dirty="0" err="1" smtClean="0"/>
              <a:t>vpon</a:t>
            </a:r>
            <a:r>
              <a:rPr lang="en-US" sz="2400" dirty="0" smtClean="0"/>
              <a:t> the </a:t>
            </a:r>
            <a:r>
              <a:rPr lang="en-US" sz="2400" dirty="0" err="1" smtClean="0"/>
              <a:t>fountaines</a:t>
            </a:r>
            <a:r>
              <a:rPr lang="en-US" sz="2400" dirty="0" smtClean="0"/>
              <a:t> of waters: </a:t>
            </a:r>
          </a:p>
          <a:p>
            <a:endParaRPr lang="en-US" sz="800" dirty="0" smtClean="0"/>
          </a:p>
          <a:p>
            <a:r>
              <a:rPr lang="en-US" sz="2400" b="1" i="1" u="sng" dirty="0" smtClean="0">
                <a:solidFill>
                  <a:srgbClr val="0070C0"/>
                </a:solidFill>
              </a:rPr>
              <a:t>NAB  Rev 8:10 </a:t>
            </a:r>
            <a:r>
              <a:rPr lang="en-US" sz="2400" dirty="0" smtClean="0"/>
              <a:t>When the third angel blew his trumpet, a large star burning like a </a:t>
            </a:r>
            <a:r>
              <a:rPr lang="en-US" sz="2400" b="1" u="sng" dirty="0" smtClean="0">
                <a:solidFill>
                  <a:srgbClr val="FFFF00"/>
                </a:solidFill>
              </a:rPr>
              <a:t>torch</a:t>
            </a:r>
            <a:r>
              <a:rPr lang="en-US" sz="2400" dirty="0" smtClean="0"/>
              <a:t> fell from the sky. It fell on a third of the rivers and on the springs of </a:t>
            </a:r>
            <a:r>
              <a:rPr lang="en-US" sz="2400" dirty="0" err="1" smtClean="0"/>
              <a:t>water.</a:t>
            </a:r>
            <a:r>
              <a:rPr lang="en-US" sz="2400" baseline="30000" dirty="0" err="1" smtClean="0">
                <a:hlinkClick r:id="rId3"/>
              </a:rPr>
              <a:t>g</a:t>
            </a:r>
            <a:endParaRPr lang="en-US" sz="2400" baseline="30000" dirty="0" smtClean="0"/>
          </a:p>
          <a:p>
            <a:endParaRPr lang="en-US" sz="2400" baseline="30000" dirty="0" smtClean="0"/>
          </a:p>
          <a:p>
            <a:endParaRPr lang="en-US" sz="800" baseline="30000" dirty="0" smtClean="0"/>
          </a:p>
          <a:p>
            <a:r>
              <a:rPr lang="en-US" sz="2400" b="1" i="1" u="sng" dirty="0" smtClean="0">
                <a:solidFill>
                  <a:srgbClr val="0070C0"/>
                </a:solidFill>
              </a:rPr>
              <a:t>NIV  Rev 8:10 </a:t>
            </a:r>
            <a:r>
              <a:rPr lang="en-US" sz="2400" dirty="0" smtClean="0"/>
              <a:t>The third angel sounded his trumpet, and a great star, blazing like a </a:t>
            </a:r>
            <a:r>
              <a:rPr lang="en-US" sz="2400" b="1" u="sng" dirty="0" smtClean="0">
                <a:solidFill>
                  <a:srgbClr val="FFFF00"/>
                </a:solidFill>
              </a:rPr>
              <a:t>torch</a:t>
            </a:r>
            <a:r>
              <a:rPr lang="en-US" sz="2400" dirty="0" smtClean="0"/>
              <a:t>, fell from the sky on a third of the rivers and on the springs of water—</a:t>
            </a:r>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animEffect transition="in" filter="fade">
                                      <p:cBhvr>
                                        <p:cTn id="17" dur="20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5262979"/>
          </a:xfrm>
          <a:prstGeom prst="rect">
            <a:avLst/>
          </a:prstGeom>
          <a:noFill/>
        </p:spPr>
        <p:txBody>
          <a:bodyPr wrap="square" rtlCol="0">
            <a:spAutoFit/>
          </a:bodyPr>
          <a:lstStyle/>
          <a:p>
            <a:r>
              <a:rPr lang="en-US" sz="2400" b="1" i="1" dirty="0" smtClean="0"/>
              <a:t>What the holy Ghost taught me:</a:t>
            </a:r>
          </a:p>
          <a:p>
            <a:endParaRPr lang="en-US" sz="2400" b="1" i="1" dirty="0" smtClean="0"/>
          </a:p>
          <a:p>
            <a:r>
              <a:rPr lang="en-US" sz="2400" b="1" i="1" dirty="0" smtClean="0"/>
              <a:t>The abomination of Desolation is revealed as Solomon’s book of Wisdom throughout the AV1611.  God teaches us that a lamp represents the Word (either corrupted or incorruptible.)  Changing from </a:t>
            </a:r>
            <a:r>
              <a:rPr lang="en-US" sz="2400" b="1" u="sng" dirty="0" smtClean="0">
                <a:solidFill>
                  <a:srgbClr val="FFFF00"/>
                </a:solidFill>
              </a:rPr>
              <a:t>lamp</a:t>
            </a:r>
            <a:r>
              <a:rPr lang="en-US" sz="2400" b="1" i="1" dirty="0" smtClean="0"/>
              <a:t> to </a:t>
            </a:r>
            <a:r>
              <a:rPr lang="en-US" sz="2400" b="1" u="sng" dirty="0" smtClean="0">
                <a:solidFill>
                  <a:srgbClr val="FFFF00"/>
                </a:solidFill>
              </a:rPr>
              <a:t>torch</a:t>
            </a:r>
            <a:r>
              <a:rPr lang="en-US" sz="2400" b="1" i="1" dirty="0" smtClean="0"/>
              <a:t> may please the natural mind but hides the prophecy of Wormwood, Solomon’s book of Wisdom.</a:t>
            </a:r>
          </a:p>
          <a:p>
            <a:endParaRPr lang="en-US" sz="2400" b="1" i="1" dirty="0" smtClean="0"/>
          </a:p>
          <a:p>
            <a:r>
              <a:rPr lang="en-US" sz="2400" dirty="0" smtClean="0"/>
              <a:t>Psalm 119:105 Thy word is a </a:t>
            </a:r>
            <a:r>
              <a:rPr lang="en-US" sz="2400" b="1" u="sng" dirty="0" err="1" smtClean="0">
                <a:solidFill>
                  <a:srgbClr val="FFFF00"/>
                </a:solidFill>
              </a:rPr>
              <a:t>lampe</a:t>
            </a:r>
            <a:r>
              <a:rPr lang="en-US" sz="2400" dirty="0" smtClean="0"/>
              <a:t> </a:t>
            </a:r>
            <a:r>
              <a:rPr lang="en-US" sz="2400" dirty="0" err="1" smtClean="0"/>
              <a:t>vnto</a:t>
            </a:r>
            <a:r>
              <a:rPr lang="en-US" sz="2400" dirty="0" smtClean="0"/>
              <a:t> my </a:t>
            </a:r>
            <a:r>
              <a:rPr lang="en-US" sz="2400" dirty="0" err="1" smtClean="0"/>
              <a:t>feete</a:t>
            </a:r>
            <a:r>
              <a:rPr lang="en-US" sz="2400" dirty="0" smtClean="0"/>
              <a:t>: and a light </a:t>
            </a:r>
            <a:r>
              <a:rPr lang="en-US" sz="2400" dirty="0" err="1" smtClean="0"/>
              <a:t>vnto</a:t>
            </a:r>
            <a:r>
              <a:rPr lang="en-US" sz="2400" dirty="0" smtClean="0"/>
              <a:t> my path. </a:t>
            </a:r>
            <a:endParaRPr lang="en-US" sz="2400" b="1" i="1" dirty="0" smtClean="0"/>
          </a:p>
          <a:p>
            <a:endParaRPr lang="en-US" sz="2400" b="1" i="1" dirty="0" smtClean="0"/>
          </a:p>
          <a:p>
            <a:endParaRPr lang="en-US" sz="2400" b="1" i="1" dirty="0" smtClean="0"/>
          </a:p>
          <a:p>
            <a:endParaRPr lang="en-US" sz="2400" dirty="0" smtClean="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fade">
                                      <p:cBhvr>
                                        <p:cTn id="7" dur="2000"/>
                                        <p:tgtEl>
                                          <p:spTgt spid="1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4" end="4"/>
                                            </p:txEl>
                                          </p:spTgt>
                                        </p:tgtEl>
                                        <p:attrNameLst>
                                          <p:attrName>style.visibility</p:attrName>
                                        </p:attrNameLst>
                                      </p:cBhvr>
                                      <p:to>
                                        <p:strVal val="visible"/>
                                      </p:to>
                                    </p:set>
                                    <p:animEffect transition="in" filter="fade">
                                      <p:cBhvr>
                                        <p:cTn id="12" dur="2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4031873"/>
          </a:xfrm>
          <a:prstGeom prst="rect">
            <a:avLst/>
          </a:prstGeom>
          <a:noFill/>
        </p:spPr>
        <p:txBody>
          <a:bodyPr wrap="square" rtlCol="0">
            <a:spAutoFit/>
          </a:bodyPr>
          <a:lstStyle/>
          <a:p>
            <a:r>
              <a:rPr lang="en-US" sz="2400" b="1" i="1" dirty="0" smtClean="0">
                <a:hlinkClick r:id="rId2"/>
              </a:rPr>
              <a:t>AV1611 2 </a:t>
            </a:r>
            <a:r>
              <a:rPr lang="en-US" sz="2400" b="1" i="1" dirty="0" err="1" smtClean="0">
                <a:hlinkClick r:id="rId2"/>
              </a:rPr>
              <a:t>Cor</a:t>
            </a:r>
            <a:r>
              <a:rPr lang="en-US" sz="2400" b="1" i="1" dirty="0" smtClean="0">
                <a:hlinkClick r:id="rId2"/>
              </a:rPr>
              <a:t> 2:17</a:t>
            </a:r>
            <a:r>
              <a:rPr lang="en-US" sz="2400" dirty="0" smtClean="0"/>
              <a:t> For wee are not as many which </a:t>
            </a:r>
            <a:r>
              <a:rPr lang="en-US" sz="2400" b="1" u="sng" dirty="0" smtClean="0">
                <a:solidFill>
                  <a:srgbClr val="FFFF00"/>
                </a:solidFill>
              </a:rPr>
              <a:t>corrupt</a:t>
            </a:r>
            <a:r>
              <a:rPr lang="en-US" sz="2400" dirty="0" smtClean="0"/>
              <a:t> the word of God: but as of </a:t>
            </a:r>
            <a:r>
              <a:rPr lang="en-US" sz="2400" dirty="0" err="1" smtClean="0"/>
              <a:t>sinceritie</a:t>
            </a:r>
            <a:r>
              <a:rPr lang="en-US" sz="2400" dirty="0" smtClean="0"/>
              <a:t>, but as of God, in the sight of God </a:t>
            </a:r>
            <a:r>
              <a:rPr lang="en-US" sz="2400" dirty="0" err="1" smtClean="0"/>
              <a:t>speake</a:t>
            </a:r>
            <a:r>
              <a:rPr lang="en-US" sz="2400" dirty="0" smtClean="0"/>
              <a:t> we in Christ. </a:t>
            </a:r>
            <a:br>
              <a:rPr lang="en-US" sz="2400" dirty="0" smtClean="0"/>
            </a:br>
            <a:r>
              <a:rPr lang="en-US" sz="2400" dirty="0" smtClean="0"/>
              <a:t> </a:t>
            </a:r>
          </a:p>
          <a:p>
            <a:r>
              <a:rPr lang="en-US" sz="2400" b="1" i="1" u="sng" dirty="0" smtClean="0">
                <a:solidFill>
                  <a:srgbClr val="0070C0"/>
                </a:solidFill>
              </a:rPr>
              <a:t>NAB  2 </a:t>
            </a:r>
            <a:r>
              <a:rPr lang="en-US" sz="2400" b="1" i="1" u="sng" dirty="0" err="1" smtClean="0">
                <a:solidFill>
                  <a:srgbClr val="0070C0"/>
                </a:solidFill>
              </a:rPr>
              <a:t>Cor</a:t>
            </a:r>
            <a:r>
              <a:rPr lang="en-US" sz="2400" b="1" i="1" u="sng" dirty="0" smtClean="0">
                <a:solidFill>
                  <a:srgbClr val="0070C0"/>
                </a:solidFill>
              </a:rPr>
              <a:t> 2:17</a:t>
            </a:r>
            <a:r>
              <a:rPr lang="en-US" sz="2400" b="1" i="1" dirty="0" smtClean="0">
                <a:solidFill>
                  <a:srgbClr val="0070C0"/>
                </a:solidFill>
              </a:rPr>
              <a:t> </a:t>
            </a:r>
            <a:r>
              <a:rPr lang="en-US" sz="2400" dirty="0" smtClean="0"/>
              <a:t>For we are not like the many who </a:t>
            </a:r>
            <a:r>
              <a:rPr lang="en-US" sz="2400" b="1" u="sng" dirty="0" smtClean="0">
                <a:solidFill>
                  <a:srgbClr val="FFFF00"/>
                </a:solidFill>
              </a:rPr>
              <a:t>trade</a:t>
            </a:r>
            <a:r>
              <a:rPr lang="en-US" sz="2400" dirty="0" smtClean="0"/>
              <a:t> on the word of God; but as out of sincerity, indeed as from God and in the presence of God, we speak in </a:t>
            </a:r>
            <a:r>
              <a:rPr lang="en-US" sz="2400" dirty="0" err="1" smtClean="0"/>
              <a:t>Christ.</a:t>
            </a:r>
            <a:r>
              <a:rPr lang="en-US" sz="2400" baseline="30000" dirty="0" err="1" smtClean="0">
                <a:hlinkClick r:id="rId3"/>
              </a:rPr>
              <a:t>g</a:t>
            </a:r>
            <a:endParaRPr lang="en-US" sz="2400" baseline="30000" dirty="0" smtClean="0"/>
          </a:p>
          <a:p>
            <a:endParaRPr lang="en-US" sz="2400" baseline="30000" dirty="0" smtClean="0"/>
          </a:p>
          <a:p>
            <a:r>
              <a:rPr lang="en-US" sz="2400" b="1" i="1" u="sng" dirty="0" smtClean="0">
                <a:solidFill>
                  <a:srgbClr val="0070C0"/>
                </a:solidFill>
              </a:rPr>
              <a:t>NIV  2 </a:t>
            </a:r>
            <a:r>
              <a:rPr lang="en-US" sz="2400" b="1" i="1" u="sng" dirty="0" err="1" smtClean="0">
                <a:solidFill>
                  <a:srgbClr val="0070C0"/>
                </a:solidFill>
              </a:rPr>
              <a:t>Cor</a:t>
            </a:r>
            <a:r>
              <a:rPr lang="en-US" sz="2400" b="1" i="1" u="sng" dirty="0" smtClean="0">
                <a:solidFill>
                  <a:srgbClr val="0070C0"/>
                </a:solidFill>
              </a:rPr>
              <a:t> 2:17 </a:t>
            </a:r>
            <a:r>
              <a:rPr lang="en-US" sz="2400" dirty="0" smtClean="0"/>
              <a:t>Unlike so many, we do not </a:t>
            </a:r>
            <a:r>
              <a:rPr lang="en-US" sz="2400" b="1" u="sng" dirty="0" smtClean="0">
                <a:solidFill>
                  <a:srgbClr val="FFFF00"/>
                </a:solidFill>
              </a:rPr>
              <a:t>peddle</a:t>
            </a:r>
            <a:r>
              <a:rPr lang="en-US" sz="2400" dirty="0" smtClean="0"/>
              <a:t> the word of God for profit. On the contrary, in Christ we speak before God with sincerity, as those sent from God.</a:t>
            </a:r>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2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755422"/>
          </a:xfrm>
          <a:prstGeom prst="rect">
            <a:avLst/>
          </a:prstGeom>
          <a:noFill/>
        </p:spPr>
        <p:txBody>
          <a:bodyPr wrap="square" rtlCol="0">
            <a:spAutoFit/>
          </a:bodyPr>
          <a:lstStyle/>
          <a:p>
            <a:r>
              <a:rPr lang="en-US" sz="2400" b="1" i="1" dirty="0" smtClean="0"/>
              <a:t>What the holy Ghost taught me:</a:t>
            </a:r>
          </a:p>
          <a:p>
            <a:endParaRPr lang="en-US" sz="800" b="1" i="1" dirty="0" smtClean="0"/>
          </a:p>
          <a:p>
            <a:r>
              <a:rPr lang="en-US" sz="2400" b="1" i="1" dirty="0" smtClean="0"/>
              <a:t>God says many corrupt his Word and Babylon refuses to acknowledge this.  Rather, Babylon denies that their trafficking of God’s corrupted abominations is rooted in their church according to God.  They say “we do not trade on the Word of God, God says they corrupt his word and overspread their bible abominations throughout the earth.</a:t>
            </a:r>
          </a:p>
          <a:p>
            <a:endParaRPr lang="en-US" sz="2400" b="1" i="1" dirty="0" smtClean="0"/>
          </a:p>
          <a:p>
            <a:r>
              <a:rPr lang="en-US" sz="2400" b="1" i="1" dirty="0" smtClean="0"/>
              <a:t>Rev 18:23  </a:t>
            </a:r>
            <a:r>
              <a:rPr lang="en-US" sz="2400" dirty="0" smtClean="0"/>
              <a:t>And the light of a candle shall shine no more at all in thee: and the voice of the </a:t>
            </a:r>
            <a:r>
              <a:rPr lang="en-US" sz="2400" dirty="0" err="1" smtClean="0"/>
              <a:t>bridegrome</a:t>
            </a:r>
            <a:r>
              <a:rPr lang="en-US" sz="2400" dirty="0" smtClean="0"/>
              <a:t> and of the bride </a:t>
            </a:r>
            <a:r>
              <a:rPr lang="en-US" sz="2400" dirty="0" err="1" smtClean="0"/>
              <a:t>shalbe</a:t>
            </a:r>
            <a:r>
              <a:rPr lang="en-US" sz="2400" dirty="0" smtClean="0"/>
              <a:t> heard no more at all in thee: for </a:t>
            </a:r>
            <a:r>
              <a:rPr lang="en-US" sz="2400" b="1" u="sng" dirty="0" smtClean="0">
                <a:solidFill>
                  <a:srgbClr val="FFFF00"/>
                </a:solidFill>
              </a:rPr>
              <a:t>thy Merchants were the great men of the earth: for by thy sorceries were all nations </a:t>
            </a:r>
            <a:r>
              <a:rPr lang="en-US" sz="2400" b="1" u="sng" dirty="0" err="1" smtClean="0">
                <a:solidFill>
                  <a:srgbClr val="FFFF00"/>
                </a:solidFill>
              </a:rPr>
              <a:t>deceiued</a:t>
            </a:r>
            <a:r>
              <a:rPr lang="en-US" sz="2400" b="1" u="sng" dirty="0" smtClean="0">
                <a:solidFill>
                  <a:srgbClr val="FFFF00"/>
                </a:solidFill>
              </a:rPr>
              <a:t>. </a:t>
            </a:r>
            <a:endParaRPr lang="en-US" sz="2400" b="1" i="1" u="sng" dirty="0" smtClean="0">
              <a:solidFill>
                <a:srgbClr val="FFFF00"/>
              </a:solidFill>
            </a:endParaRPr>
          </a:p>
          <a:p>
            <a:endParaRPr lang="en-US" sz="2400" b="1" i="1" dirty="0" smtClean="0"/>
          </a:p>
          <a:p>
            <a:endParaRPr lang="en-US" sz="2400" dirty="0" smtClean="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fade">
                                      <p:cBhvr>
                                        <p:cTn id="7" dur="2000"/>
                                        <p:tgtEl>
                                          <p:spTgt spid="1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4" end="4"/>
                                            </p:txEl>
                                          </p:spTgt>
                                        </p:tgtEl>
                                        <p:attrNameLst>
                                          <p:attrName>style.visibility</p:attrName>
                                        </p:attrNameLst>
                                      </p:cBhvr>
                                      <p:to>
                                        <p:strVal val="visible"/>
                                      </p:to>
                                    </p:set>
                                    <p:animEffect transition="in" filter="fade">
                                      <p:cBhvr>
                                        <p:cTn id="12" dur="2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4401205"/>
          </a:xfrm>
          <a:prstGeom prst="rect">
            <a:avLst/>
          </a:prstGeom>
          <a:noFill/>
        </p:spPr>
        <p:txBody>
          <a:bodyPr wrap="square" rtlCol="0">
            <a:spAutoFit/>
          </a:bodyPr>
          <a:lstStyle/>
          <a:p>
            <a:endParaRPr lang="en-US" sz="2400" b="1" i="1" dirty="0" smtClean="0">
              <a:hlinkClick r:id="rId2"/>
            </a:endParaRPr>
          </a:p>
          <a:p>
            <a:r>
              <a:rPr lang="en-US" sz="2400" b="1" i="1" dirty="0" smtClean="0">
                <a:hlinkClick r:id="rId2"/>
              </a:rPr>
              <a:t>AV1611  Isaiah 14:12</a:t>
            </a:r>
            <a:r>
              <a:rPr lang="en-US" sz="2400" dirty="0" smtClean="0"/>
              <a:t>  How art thou fallen from </a:t>
            </a:r>
            <a:r>
              <a:rPr lang="en-US" sz="2400" dirty="0" err="1" smtClean="0"/>
              <a:t>heauen</a:t>
            </a:r>
            <a:r>
              <a:rPr lang="en-US" sz="2400" dirty="0" smtClean="0"/>
              <a:t>, O </a:t>
            </a:r>
            <a:r>
              <a:rPr lang="en-US" sz="2400" b="1" u="sng" dirty="0" smtClean="0">
                <a:solidFill>
                  <a:srgbClr val="FFFF00"/>
                </a:solidFill>
              </a:rPr>
              <a:t>Lucifer</a:t>
            </a:r>
            <a:r>
              <a:rPr lang="en-US" sz="2400" dirty="0" smtClean="0"/>
              <a:t>, </a:t>
            </a:r>
            <a:r>
              <a:rPr lang="en-US" sz="2400" dirty="0" err="1" smtClean="0"/>
              <a:t>sonne</a:t>
            </a:r>
            <a:r>
              <a:rPr lang="en-US" sz="2400" dirty="0" smtClean="0"/>
              <a:t> of the morning? how art thou cut </a:t>
            </a:r>
            <a:r>
              <a:rPr lang="en-US" sz="2400" dirty="0" err="1" smtClean="0"/>
              <a:t>downe</a:t>
            </a:r>
            <a:r>
              <a:rPr lang="en-US" sz="2400" dirty="0" smtClean="0"/>
              <a:t> to the ground, which didst weaken the nations? </a:t>
            </a:r>
          </a:p>
          <a:p>
            <a:endParaRPr lang="en-US" sz="2400" dirty="0" smtClean="0"/>
          </a:p>
          <a:p>
            <a:r>
              <a:rPr lang="en-US" sz="2400" b="1" i="1" u="sng" dirty="0" smtClean="0">
                <a:solidFill>
                  <a:srgbClr val="0070C0"/>
                </a:solidFill>
              </a:rPr>
              <a:t>NAB  Isaiah 14:12</a:t>
            </a:r>
            <a:r>
              <a:rPr lang="en-US" sz="2400" b="1" i="1" dirty="0" smtClean="0">
                <a:solidFill>
                  <a:srgbClr val="0070C0"/>
                </a:solidFill>
              </a:rPr>
              <a:t> </a:t>
            </a:r>
            <a:r>
              <a:rPr lang="en-US" sz="2400" dirty="0" smtClean="0"/>
              <a:t>How you have fallen from the heavens,</a:t>
            </a:r>
          </a:p>
          <a:p>
            <a:r>
              <a:rPr lang="en-US" sz="2400" dirty="0" smtClean="0"/>
              <a:t>O</a:t>
            </a:r>
            <a:r>
              <a:rPr lang="en-US" sz="2400" b="1" u="sng" dirty="0" smtClean="0">
                <a:solidFill>
                  <a:srgbClr val="FFFF00"/>
                </a:solidFill>
              </a:rPr>
              <a:t> Morning Star</a:t>
            </a:r>
            <a:r>
              <a:rPr lang="en-US" sz="2400" dirty="0" smtClean="0"/>
              <a:t>,</a:t>
            </a:r>
            <a:r>
              <a:rPr lang="en-US" sz="2400" baseline="30000" dirty="0" smtClean="0">
                <a:hlinkClick r:id="rId3"/>
              </a:rPr>
              <a:t>*</a:t>
            </a:r>
            <a:r>
              <a:rPr lang="en-US" sz="2400" dirty="0" smtClean="0"/>
              <a:t> son of the dawn! How you have been cut down to the earth, you who conquered </a:t>
            </a:r>
            <a:r>
              <a:rPr lang="en-US" sz="2400" dirty="0" err="1" smtClean="0"/>
              <a:t>nations!</a:t>
            </a:r>
            <a:r>
              <a:rPr lang="en-US" sz="2400" baseline="30000" dirty="0" err="1" smtClean="0">
                <a:hlinkClick r:id="rId3"/>
              </a:rPr>
              <a:t>i</a:t>
            </a:r>
            <a:endParaRPr lang="en-US" sz="2400" baseline="30000" dirty="0" smtClean="0"/>
          </a:p>
          <a:p>
            <a:endParaRPr lang="en-US" sz="2400" baseline="30000" dirty="0" smtClean="0"/>
          </a:p>
          <a:p>
            <a:r>
              <a:rPr lang="en-US" sz="2400" b="1" i="1" u="sng" dirty="0" smtClean="0">
                <a:solidFill>
                  <a:srgbClr val="0070C0"/>
                </a:solidFill>
              </a:rPr>
              <a:t>NIV Isaiah 14:12</a:t>
            </a:r>
            <a:r>
              <a:rPr lang="en-US" sz="2400" b="1" i="1" dirty="0" smtClean="0">
                <a:solidFill>
                  <a:srgbClr val="0070C0"/>
                </a:solidFill>
              </a:rPr>
              <a:t> </a:t>
            </a:r>
            <a:r>
              <a:rPr lang="en-US" sz="2400" dirty="0" smtClean="0"/>
              <a:t>How you have fallen from heaven, </a:t>
            </a:r>
            <a:r>
              <a:rPr lang="en-US" sz="2400" u="sng" dirty="0" smtClean="0">
                <a:solidFill>
                  <a:srgbClr val="FFFF00"/>
                </a:solidFill>
              </a:rPr>
              <a:t>morning star</a:t>
            </a:r>
            <a:r>
              <a:rPr lang="en-US" sz="2400" dirty="0" smtClean="0"/>
              <a:t>, son of the dawn!  You have been cast down to the earth, you who once laid low the nations!</a:t>
            </a:r>
            <a:endParaRPr lang="en-US" sz="2400" dirty="0"/>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20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3" end="3"/>
                                            </p:txEl>
                                          </p:spTgt>
                                        </p:tgtEl>
                                        <p:attrNameLst>
                                          <p:attrName>style.visibility</p:attrName>
                                        </p:attrNameLst>
                                      </p:cBhvr>
                                      <p:to>
                                        <p:strVal val="visible"/>
                                      </p:to>
                                    </p:set>
                                    <p:animEffect transition="in" filter="fade">
                                      <p:cBhvr>
                                        <p:cTn id="12" dur="2000"/>
                                        <p:tgtEl>
                                          <p:spTgt spid="1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2000"/>
                                        <p:tgtEl>
                                          <p:spTgt spid="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6" end="6"/>
                                            </p:txEl>
                                          </p:spTgt>
                                        </p:tgtEl>
                                        <p:attrNameLst>
                                          <p:attrName>style.visibility</p:attrName>
                                        </p:attrNameLst>
                                      </p:cBhvr>
                                      <p:to>
                                        <p:strVal val="visible"/>
                                      </p:to>
                                    </p:set>
                                    <p:animEffect transition="in" filter="fade">
                                      <p:cBhvr>
                                        <p:cTn id="22" dur="20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
        <p:nvSpPr>
          <p:cNvPr id="12" name="TextBox 11"/>
          <p:cNvSpPr txBox="1"/>
          <p:nvPr/>
        </p:nvSpPr>
        <p:spPr>
          <a:xfrm>
            <a:off x="0" y="1905000"/>
            <a:ext cx="9144000" cy="5447645"/>
          </a:xfrm>
          <a:prstGeom prst="rect">
            <a:avLst/>
          </a:prstGeom>
          <a:noFill/>
        </p:spPr>
        <p:txBody>
          <a:bodyPr wrap="square" rtlCol="0">
            <a:spAutoFit/>
          </a:bodyPr>
          <a:lstStyle/>
          <a:p>
            <a:r>
              <a:rPr lang="en-US" sz="2400" b="1" i="1" dirty="0" smtClean="0"/>
              <a:t>What the holy Ghost taught me:</a:t>
            </a:r>
          </a:p>
          <a:p>
            <a:endParaRPr lang="en-US" sz="2400" b="1" dirty="0" smtClean="0"/>
          </a:p>
          <a:p>
            <a:r>
              <a:rPr lang="en-US" sz="2400" b="1" dirty="0" smtClean="0"/>
              <a:t>Babylonian copyrighted scripture confesses Satan as God.</a:t>
            </a:r>
          </a:p>
          <a:p>
            <a:endParaRPr lang="en-US" sz="2400" b="1" dirty="0" smtClean="0"/>
          </a:p>
          <a:p>
            <a:endParaRPr lang="en-US" sz="2400" b="1" dirty="0" smtClean="0"/>
          </a:p>
          <a:p>
            <a:r>
              <a:rPr lang="en-US" sz="2400" b="1" dirty="0" smtClean="0"/>
              <a:t>Rev 22:16  </a:t>
            </a:r>
            <a:r>
              <a:rPr lang="en-US" sz="2400" dirty="0" smtClean="0"/>
              <a:t>I </a:t>
            </a:r>
            <a:r>
              <a:rPr lang="en-US" sz="2400" dirty="0" err="1" smtClean="0"/>
              <a:t>Iesus</a:t>
            </a:r>
            <a:r>
              <a:rPr lang="en-US" sz="2400" dirty="0" smtClean="0"/>
              <a:t> </a:t>
            </a:r>
            <a:r>
              <a:rPr lang="en-US" sz="2400" dirty="0" err="1" smtClean="0"/>
              <a:t>haue</a:t>
            </a:r>
            <a:r>
              <a:rPr lang="en-US" sz="2400" dirty="0" smtClean="0"/>
              <a:t> sent mine Angel, to </a:t>
            </a:r>
            <a:r>
              <a:rPr lang="en-US" sz="2400" dirty="0" err="1" smtClean="0"/>
              <a:t>testifie</a:t>
            </a:r>
            <a:r>
              <a:rPr lang="en-US" sz="2400" dirty="0" smtClean="0"/>
              <a:t> </a:t>
            </a:r>
            <a:r>
              <a:rPr lang="en-US" sz="2400" dirty="0" err="1" smtClean="0"/>
              <a:t>vnto</a:t>
            </a:r>
            <a:r>
              <a:rPr lang="en-US" sz="2400" dirty="0" smtClean="0"/>
              <a:t> you these things in the Churches. I am the </a:t>
            </a:r>
            <a:r>
              <a:rPr lang="en-US" sz="2400" dirty="0" err="1" smtClean="0"/>
              <a:t>roote</a:t>
            </a:r>
            <a:r>
              <a:rPr lang="en-US" sz="2400" dirty="0" smtClean="0"/>
              <a:t> and the offspring of </a:t>
            </a:r>
            <a:r>
              <a:rPr lang="en-US" sz="2400" dirty="0" err="1" smtClean="0"/>
              <a:t>Dauid</a:t>
            </a:r>
            <a:r>
              <a:rPr lang="en-US" sz="2400" dirty="0" smtClean="0"/>
              <a:t>, and the bright and </a:t>
            </a:r>
            <a:r>
              <a:rPr lang="en-US" sz="2400" b="1" u="sng" dirty="0" smtClean="0">
                <a:solidFill>
                  <a:srgbClr val="FFFF00"/>
                </a:solidFill>
              </a:rPr>
              <a:t>morning </a:t>
            </a:r>
            <a:r>
              <a:rPr lang="en-US" sz="2400" b="1" u="sng" dirty="0" err="1" smtClean="0">
                <a:solidFill>
                  <a:srgbClr val="FFFF00"/>
                </a:solidFill>
              </a:rPr>
              <a:t>starre</a:t>
            </a:r>
            <a:r>
              <a:rPr lang="en-US" sz="2400" dirty="0" smtClean="0"/>
              <a:t>. </a:t>
            </a:r>
          </a:p>
          <a:p>
            <a:endParaRPr lang="en-US" sz="2400" b="1" dirty="0" smtClean="0"/>
          </a:p>
          <a:p>
            <a:r>
              <a:rPr lang="en-US" sz="2400" b="1" dirty="0" smtClean="0"/>
              <a:t>Isaiah 14:14  </a:t>
            </a:r>
            <a:r>
              <a:rPr lang="en-US" sz="2400" dirty="0" smtClean="0"/>
              <a:t>I </a:t>
            </a:r>
            <a:r>
              <a:rPr lang="en-US" sz="2400" dirty="0" err="1" smtClean="0"/>
              <a:t>wil</a:t>
            </a:r>
            <a:r>
              <a:rPr lang="en-US" sz="2400" dirty="0" smtClean="0"/>
              <a:t> ascend </a:t>
            </a:r>
            <a:r>
              <a:rPr lang="en-US" sz="2400" dirty="0" err="1" smtClean="0"/>
              <a:t>aboue</a:t>
            </a:r>
            <a:r>
              <a:rPr lang="en-US" sz="2400" dirty="0" smtClean="0"/>
              <a:t> the heights of the </a:t>
            </a:r>
            <a:r>
              <a:rPr lang="en-US" sz="2400" dirty="0" err="1" smtClean="0"/>
              <a:t>cloudes</a:t>
            </a:r>
            <a:r>
              <a:rPr lang="en-US" sz="2400" dirty="0" smtClean="0"/>
              <a:t>, </a:t>
            </a:r>
            <a:r>
              <a:rPr lang="en-US" sz="2400" b="1" u="sng" dirty="0" smtClean="0">
                <a:solidFill>
                  <a:srgbClr val="FFFF00"/>
                </a:solidFill>
              </a:rPr>
              <a:t>I </a:t>
            </a:r>
            <a:r>
              <a:rPr lang="en-US" sz="2400" b="1" u="sng" dirty="0" err="1" smtClean="0">
                <a:solidFill>
                  <a:srgbClr val="FFFF00"/>
                </a:solidFill>
              </a:rPr>
              <a:t>wil</a:t>
            </a:r>
            <a:r>
              <a:rPr lang="en-US" sz="2400" b="1" u="sng" dirty="0" smtClean="0">
                <a:solidFill>
                  <a:srgbClr val="FFFF00"/>
                </a:solidFill>
              </a:rPr>
              <a:t> bee like the most High. </a:t>
            </a:r>
          </a:p>
          <a:p>
            <a:endParaRPr lang="en-US" sz="2400" b="1" dirty="0" smtClean="0"/>
          </a:p>
          <a:p>
            <a:endParaRPr lang="en-US" sz="2400" b="1" dirty="0" smtClean="0"/>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5386090"/>
          </a:xfrm>
          <a:prstGeom prst="rect">
            <a:avLst/>
          </a:prstGeom>
          <a:noFill/>
        </p:spPr>
        <p:txBody>
          <a:bodyPr wrap="square" rtlCol="0">
            <a:spAutoFit/>
          </a:bodyPr>
          <a:lstStyle/>
          <a:p>
            <a:r>
              <a:rPr lang="en-US" sz="2400" b="1" i="1" dirty="0" smtClean="0">
                <a:hlinkClick r:id="rId2"/>
              </a:rPr>
              <a:t>AV1611  Isaiah 30:22</a:t>
            </a:r>
            <a:r>
              <a:rPr lang="en-US" sz="2400" dirty="0" smtClean="0"/>
              <a:t>  Ye shall defile also the </a:t>
            </a:r>
            <a:r>
              <a:rPr lang="en-US" sz="2400" dirty="0" err="1" smtClean="0"/>
              <a:t>couering</a:t>
            </a:r>
            <a:r>
              <a:rPr lang="en-US" sz="2400" dirty="0" smtClean="0"/>
              <a:t> of thy </a:t>
            </a:r>
            <a:r>
              <a:rPr lang="en-US" sz="2400" dirty="0" err="1" smtClean="0"/>
              <a:t>grauen</a:t>
            </a:r>
            <a:r>
              <a:rPr lang="en-US" sz="2400" dirty="0" smtClean="0"/>
              <a:t> images of </a:t>
            </a:r>
            <a:r>
              <a:rPr lang="en-US" sz="2400" dirty="0" err="1" smtClean="0"/>
              <a:t>siluer</a:t>
            </a:r>
            <a:r>
              <a:rPr lang="en-US" sz="2400" dirty="0" smtClean="0"/>
              <a:t>, and the ornament of thy </a:t>
            </a:r>
            <a:r>
              <a:rPr lang="en-US" sz="2400" b="1" u="sng" dirty="0" err="1" smtClean="0">
                <a:solidFill>
                  <a:srgbClr val="FFFF00"/>
                </a:solidFill>
              </a:rPr>
              <a:t>moulten</a:t>
            </a:r>
            <a:r>
              <a:rPr lang="en-US" sz="2400" b="1" u="sng" dirty="0" smtClean="0">
                <a:solidFill>
                  <a:srgbClr val="FFFF00"/>
                </a:solidFill>
              </a:rPr>
              <a:t> images </a:t>
            </a:r>
            <a:r>
              <a:rPr lang="en-US" sz="2400" dirty="0" smtClean="0"/>
              <a:t>of gold: thou </a:t>
            </a:r>
            <a:r>
              <a:rPr lang="en-US" sz="2400" dirty="0" err="1" smtClean="0"/>
              <a:t>shalt</a:t>
            </a:r>
            <a:r>
              <a:rPr lang="en-US" sz="2400" dirty="0" smtClean="0"/>
              <a:t> cast them away as a </a:t>
            </a:r>
            <a:r>
              <a:rPr lang="en-US" sz="2400" dirty="0" err="1" smtClean="0"/>
              <a:t>menstruous</a:t>
            </a:r>
            <a:r>
              <a:rPr lang="en-US" sz="2400" dirty="0" smtClean="0"/>
              <a:t> cloth, thou </a:t>
            </a:r>
            <a:r>
              <a:rPr lang="en-US" sz="2400" dirty="0" err="1" smtClean="0"/>
              <a:t>shalt</a:t>
            </a:r>
            <a:r>
              <a:rPr lang="en-US" sz="2400" dirty="0" smtClean="0"/>
              <a:t> say </a:t>
            </a:r>
            <a:r>
              <a:rPr lang="en-US" sz="2400" dirty="0" err="1" smtClean="0"/>
              <a:t>vnto</a:t>
            </a:r>
            <a:r>
              <a:rPr lang="en-US" sz="2400" dirty="0" smtClean="0"/>
              <a:t> it; Get thee hence. </a:t>
            </a:r>
            <a:br>
              <a:rPr lang="en-US" sz="2400" dirty="0" smtClean="0"/>
            </a:br>
            <a:r>
              <a:rPr lang="en-US" sz="2400" dirty="0" smtClean="0"/>
              <a:t> </a:t>
            </a:r>
          </a:p>
          <a:p>
            <a:r>
              <a:rPr lang="en-US" sz="2400" b="1" i="1" u="sng" dirty="0" smtClean="0">
                <a:solidFill>
                  <a:srgbClr val="0070C0"/>
                </a:solidFill>
              </a:rPr>
              <a:t>NAB  Isaiah 30:22 </a:t>
            </a:r>
            <a:r>
              <a:rPr lang="en-US" sz="2400" dirty="0" smtClean="0"/>
              <a:t>You shall defile your silver-plated idols</a:t>
            </a:r>
          </a:p>
          <a:p>
            <a:r>
              <a:rPr lang="en-US" sz="2400" dirty="0" smtClean="0"/>
              <a:t>and your </a:t>
            </a:r>
            <a:r>
              <a:rPr lang="en-US" sz="2400" b="1" u="sng" dirty="0" smtClean="0">
                <a:solidFill>
                  <a:srgbClr val="FFFF00"/>
                </a:solidFill>
              </a:rPr>
              <a:t>gold-covered images</a:t>
            </a:r>
            <a:r>
              <a:rPr lang="en-US" sz="2400" dirty="0" smtClean="0"/>
              <a:t>; You shall throw them away like filthy rags, you shall say, “Get out!”</a:t>
            </a:r>
            <a:r>
              <a:rPr lang="en-US" sz="2400" baseline="30000" dirty="0" smtClean="0">
                <a:hlinkClick r:id="rId3"/>
              </a:rPr>
              <a:t>s</a:t>
            </a:r>
            <a:endParaRPr lang="en-US" sz="2400" baseline="30000" dirty="0" smtClean="0"/>
          </a:p>
          <a:p>
            <a:endParaRPr lang="en-US" sz="2400" baseline="30000" dirty="0" smtClean="0"/>
          </a:p>
          <a:p>
            <a:r>
              <a:rPr lang="en-US" sz="2400" b="1" i="1" u="sng" dirty="0" smtClean="0">
                <a:solidFill>
                  <a:srgbClr val="0070C0"/>
                </a:solidFill>
              </a:rPr>
              <a:t>NIV  Isaiah 30:22 </a:t>
            </a:r>
            <a:r>
              <a:rPr lang="en-US" sz="2400" dirty="0" smtClean="0"/>
              <a:t>Then you will desecrate your idols overlaid with silver and your </a:t>
            </a:r>
            <a:r>
              <a:rPr lang="en-US" sz="2400" b="1" u="sng" dirty="0" smtClean="0">
                <a:solidFill>
                  <a:srgbClr val="FFFF00"/>
                </a:solidFill>
              </a:rPr>
              <a:t>images covered with gold</a:t>
            </a:r>
            <a:r>
              <a:rPr lang="en-US" sz="2400" dirty="0" smtClean="0"/>
              <a:t>; you will throw them away like a menstrual cloth and say to them, “Away with you!”</a:t>
            </a:r>
            <a:endParaRPr lang="en-US" sz="2400" baseline="30000" dirty="0" smtClean="0"/>
          </a:p>
          <a:p>
            <a:endParaRPr lang="en-US" sz="2400" baseline="30000" dirty="0" smtClean="0"/>
          </a:p>
          <a:p>
            <a:endParaRPr lang="en-US" sz="2400" dirty="0" smtClean="0"/>
          </a:p>
          <a:p>
            <a:endParaRPr lang="en-US" sz="2400" dirty="0" smtClean="0"/>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20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2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5262979"/>
          </a:xfrm>
          <a:prstGeom prst="rect">
            <a:avLst/>
          </a:prstGeom>
          <a:noFill/>
        </p:spPr>
        <p:txBody>
          <a:bodyPr wrap="square" rtlCol="0">
            <a:spAutoFit/>
          </a:bodyPr>
          <a:lstStyle/>
          <a:p>
            <a:r>
              <a:rPr lang="en-US" sz="2400" b="1" i="1" dirty="0" smtClean="0">
                <a:hlinkClick r:id="rId2"/>
              </a:rPr>
              <a:t>AV1611  Jeremiah 51:17</a:t>
            </a:r>
            <a:r>
              <a:rPr lang="en-US" sz="2400" dirty="0" smtClean="0"/>
              <a:t>  </a:t>
            </a:r>
            <a:r>
              <a:rPr lang="en-US" sz="2400" dirty="0" err="1" smtClean="0"/>
              <a:t>Euery</a:t>
            </a:r>
            <a:r>
              <a:rPr lang="en-US" sz="2400" dirty="0" smtClean="0"/>
              <a:t> man is brutish by his knowledge: </a:t>
            </a:r>
            <a:r>
              <a:rPr lang="en-US" sz="2400" dirty="0" err="1" smtClean="0"/>
              <a:t>euery</a:t>
            </a:r>
            <a:r>
              <a:rPr lang="en-US" sz="2400" dirty="0" smtClean="0"/>
              <a:t> founder is </a:t>
            </a:r>
            <a:r>
              <a:rPr lang="en-US" sz="2400" b="1" u="sng" dirty="0" smtClean="0">
                <a:solidFill>
                  <a:srgbClr val="FFFF00"/>
                </a:solidFill>
              </a:rPr>
              <a:t>confounded</a:t>
            </a:r>
            <a:r>
              <a:rPr lang="en-US" sz="2400" dirty="0" smtClean="0"/>
              <a:t> by the </a:t>
            </a:r>
            <a:r>
              <a:rPr lang="en-US" sz="2400" dirty="0" err="1" smtClean="0"/>
              <a:t>grauen</a:t>
            </a:r>
            <a:r>
              <a:rPr lang="en-US" sz="2400" dirty="0" smtClean="0"/>
              <a:t> image: for his </a:t>
            </a:r>
            <a:r>
              <a:rPr lang="en-US" sz="2400" b="1" u="sng" dirty="0" err="1" smtClean="0">
                <a:solidFill>
                  <a:srgbClr val="FFFF00"/>
                </a:solidFill>
              </a:rPr>
              <a:t>moulten</a:t>
            </a:r>
            <a:r>
              <a:rPr lang="en-US" sz="2400" b="1" u="sng" dirty="0" smtClean="0">
                <a:solidFill>
                  <a:srgbClr val="FFFF00"/>
                </a:solidFill>
              </a:rPr>
              <a:t> image</a:t>
            </a:r>
            <a:r>
              <a:rPr lang="en-US" sz="2400" dirty="0" smtClean="0"/>
              <a:t> is falsehood, and there is no breath in them. </a:t>
            </a:r>
          </a:p>
          <a:p>
            <a:endParaRPr lang="en-US" sz="2400" dirty="0" smtClean="0"/>
          </a:p>
          <a:p>
            <a:r>
              <a:rPr lang="en-US" sz="2400" b="1" i="1" u="sng" dirty="0" smtClean="0">
                <a:solidFill>
                  <a:srgbClr val="0070C0"/>
                </a:solidFill>
              </a:rPr>
              <a:t>NAB  Jeremiah 51:17 </a:t>
            </a:r>
            <a:r>
              <a:rPr lang="en-US" sz="2400" dirty="0" smtClean="0"/>
              <a:t>Every man is stupid, ignorant;</a:t>
            </a:r>
          </a:p>
          <a:p>
            <a:r>
              <a:rPr lang="en-US" sz="2400" dirty="0" smtClean="0"/>
              <a:t>every artisan is put to </a:t>
            </a:r>
            <a:r>
              <a:rPr lang="en-US" sz="2400" b="1" u="sng" dirty="0" smtClean="0">
                <a:solidFill>
                  <a:srgbClr val="FFFF00"/>
                </a:solidFill>
              </a:rPr>
              <a:t>shame</a:t>
            </a:r>
            <a:r>
              <a:rPr lang="en-US" sz="2400" dirty="0" smtClean="0"/>
              <a:t> by his idol: He </a:t>
            </a:r>
            <a:r>
              <a:rPr lang="en-US" sz="2400" b="1" u="sng" dirty="0" smtClean="0">
                <a:solidFill>
                  <a:srgbClr val="FFFF00"/>
                </a:solidFill>
              </a:rPr>
              <a:t>molds</a:t>
            </a:r>
            <a:r>
              <a:rPr lang="en-US" sz="2400" dirty="0" smtClean="0"/>
              <a:t> a fraud,</a:t>
            </a:r>
          </a:p>
          <a:p>
            <a:r>
              <a:rPr lang="en-US" sz="2400" dirty="0" smtClean="0"/>
              <a:t>without life-breath.</a:t>
            </a:r>
          </a:p>
          <a:p>
            <a:endParaRPr lang="en-US" sz="2400" dirty="0" smtClean="0"/>
          </a:p>
          <a:p>
            <a:r>
              <a:rPr lang="en-US" sz="2400" b="1" i="1" u="sng" dirty="0" smtClean="0">
                <a:solidFill>
                  <a:srgbClr val="0070C0"/>
                </a:solidFill>
              </a:rPr>
              <a:t>NIV  Jeremiah 51:17 </a:t>
            </a:r>
            <a:r>
              <a:rPr lang="en-US" sz="2400" dirty="0" smtClean="0"/>
              <a:t>“Everyone is senseless and without knowledge; every goldsmith is </a:t>
            </a:r>
            <a:r>
              <a:rPr lang="en-US" sz="2400" b="1" u="sng" dirty="0" smtClean="0">
                <a:solidFill>
                  <a:srgbClr val="FFFF00"/>
                </a:solidFill>
              </a:rPr>
              <a:t>shamed</a:t>
            </a:r>
            <a:r>
              <a:rPr lang="en-US" sz="2400" dirty="0" smtClean="0"/>
              <a:t> by his idols.</a:t>
            </a:r>
            <a:br>
              <a:rPr lang="en-US" sz="2400" dirty="0" smtClean="0"/>
            </a:br>
            <a:r>
              <a:rPr lang="en-US" sz="2400" dirty="0" smtClean="0"/>
              <a:t>The images he </a:t>
            </a:r>
            <a:r>
              <a:rPr lang="en-US" sz="2400" b="1" u="sng" dirty="0" smtClean="0">
                <a:solidFill>
                  <a:srgbClr val="FFFF00"/>
                </a:solidFill>
              </a:rPr>
              <a:t>makes</a:t>
            </a:r>
            <a:r>
              <a:rPr lang="en-US" sz="2400" dirty="0" smtClean="0"/>
              <a:t> are a fraud; they have no breath in them.</a:t>
            </a:r>
          </a:p>
          <a:p>
            <a:endParaRPr lang="en-US" sz="2400" dirty="0" smtClean="0"/>
          </a:p>
          <a:p>
            <a:endParaRPr lang="en-US" sz="2400" dirty="0" smtClean="0"/>
          </a:p>
          <a:p>
            <a:endParaRPr lang="en-US" sz="2400" dirty="0" smtClean="0"/>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2000"/>
                                        <p:tgtEl>
                                          <p:spTgt spid="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2000"/>
                                        <p:tgtEl>
                                          <p:spTgt spid="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animEffect transition="in" filter="fade">
                                      <p:cBhvr>
                                        <p:cTn id="27" dur="20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4985980"/>
          </a:xfrm>
          <a:prstGeom prst="rect">
            <a:avLst/>
          </a:prstGeom>
          <a:noFill/>
        </p:spPr>
        <p:txBody>
          <a:bodyPr wrap="square" rtlCol="0">
            <a:spAutoFit/>
          </a:bodyPr>
          <a:lstStyle/>
          <a:p>
            <a:r>
              <a:rPr lang="en-US" sz="2400" dirty="0" smtClean="0"/>
              <a:t>God’s Word has both a true literal meaning and a spiritual testimony.  All persons can see the true literal meaning.  The natural person with a natural mind can choose to believe the incorruptible testimony of Jesus Christ and repent.  When the holy Ghost is sent to a person, he will testify of Jesus Christ on a spiritual level that the unsaved world cannot see.  A person is spiritually blind until Jesus Christ removes the scales from their eyes.</a:t>
            </a:r>
          </a:p>
          <a:p>
            <a:endParaRPr lang="en-US" sz="600" dirty="0" smtClean="0"/>
          </a:p>
          <a:p>
            <a:r>
              <a:rPr lang="en-US" sz="2400" dirty="0" smtClean="0"/>
              <a:t>Satan has been leading the Church of Babylon and has corrupted God’s Word, cast doubt on the truth, and with great subtlety, made seemingly minor changes which has completely destroyed the spiritual testimony and has kept the earth blind and unsaved.  Satan teaches men his corrupted Word.  </a:t>
            </a:r>
            <a:r>
              <a:rPr lang="en-US" dirty="0" smtClean="0"/>
              <a:t>See Ezekiel 28</a:t>
            </a: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4770537"/>
          </a:xfrm>
          <a:prstGeom prst="rect">
            <a:avLst/>
          </a:prstGeom>
          <a:noFill/>
        </p:spPr>
        <p:txBody>
          <a:bodyPr wrap="square" rtlCol="0">
            <a:spAutoFit/>
          </a:bodyPr>
          <a:lstStyle/>
          <a:p>
            <a:r>
              <a:rPr lang="en-US" sz="2400" b="1" i="1" dirty="0" smtClean="0">
                <a:hlinkClick r:id="rId2"/>
              </a:rPr>
              <a:t>AV1611  1 Peter 2:6</a:t>
            </a:r>
            <a:r>
              <a:rPr lang="en-US" sz="2400" dirty="0" smtClean="0"/>
              <a:t>  Wherefore it is </a:t>
            </a:r>
            <a:r>
              <a:rPr lang="en-US" sz="2400" dirty="0" err="1" smtClean="0"/>
              <a:t>conteined</a:t>
            </a:r>
            <a:r>
              <a:rPr lang="en-US" sz="2400" dirty="0" smtClean="0"/>
              <a:t> in the Scripture, </a:t>
            </a:r>
            <a:r>
              <a:rPr lang="en-US" sz="2400" dirty="0" err="1" smtClean="0"/>
              <a:t>Beholde</a:t>
            </a:r>
            <a:r>
              <a:rPr lang="en-US" sz="2400" dirty="0" smtClean="0"/>
              <a:t>, I lay in </a:t>
            </a:r>
            <a:r>
              <a:rPr lang="en-US" sz="2400" dirty="0" err="1" smtClean="0"/>
              <a:t>Sion</a:t>
            </a:r>
            <a:r>
              <a:rPr lang="en-US" sz="2400" dirty="0" smtClean="0"/>
              <a:t> a </a:t>
            </a:r>
            <a:r>
              <a:rPr lang="en-US" sz="2400" dirty="0" err="1" smtClean="0"/>
              <a:t>chiefe</a:t>
            </a:r>
            <a:r>
              <a:rPr lang="en-US" sz="2400" dirty="0" smtClean="0"/>
              <a:t> corner stone, elect, precious, and he that </a:t>
            </a:r>
            <a:r>
              <a:rPr lang="en-US" sz="2400" dirty="0" err="1" smtClean="0"/>
              <a:t>beleeueth</a:t>
            </a:r>
            <a:r>
              <a:rPr lang="en-US" sz="2400" dirty="0" smtClean="0"/>
              <a:t> on him, shall not be </a:t>
            </a:r>
            <a:r>
              <a:rPr lang="en-US" sz="2400" b="1" u="sng" dirty="0" smtClean="0">
                <a:solidFill>
                  <a:srgbClr val="FFFF00"/>
                </a:solidFill>
              </a:rPr>
              <a:t>confounded</a:t>
            </a:r>
            <a:r>
              <a:rPr lang="en-US" sz="2400" dirty="0" smtClean="0"/>
              <a:t>. </a:t>
            </a:r>
            <a:br>
              <a:rPr lang="en-US" sz="2400" dirty="0" smtClean="0"/>
            </a:br>
            <a:r>
              <a:rPr lang="en-US" sz="2400" dirty="0" smtClean="0"/>
              <a:t> </a:t>
            </a:r>
          </a:p>
          <a:p>
            <a:r>
              <a:rPr lang="en-US" sz="2400" b="1" i="1" u="sng" dirty="0" smtClean="0">
                <a:solidFill>
                  <a:srgbClr val="0070C0"/>
                </a:solidFill>
              </a:rPr>
              <a:t>NAB  1 Peter 2:6 </a:t>
            </a:r>
            <a:r>
              <a:rPr lang="en-US" sz="2400" dirty="0" smtClean="0"/>
              <a:t>For it says in scripture: “Behold, I am laying a stone in Zion, a cornerstone, chosen and precious,</a:t>
            </a:r>
          </a:p>
          <a:p>
            <a:r>
              <a:rPr lang="en-US" sz="2400" dirty="0" smtClean="0"/>
              <a:t>and whoever believes in it shall not be put to </a:t>
            </a:r>
            <a:r>
              <a:rPr lang="en-US" sz="2400" b="1" u="sng" dirty="0" err="1" smtClean="0">
                <a:solidFill>
                  <a:srgbClr val="FFFF00"/>
                </a:solidFill>
              </a:rPr>
              <a:t>shame</a:t>
            </a:r>
            <a:r>
              <a:rPr lang="en-US" sz="2400" dirty="0" err="1" smtClean="0"/>
              <a:t>.”</a:t>
            </a:r>
            <a:r>
              <a:rPr lang="en-US" sz="2400" baseline="30000" dirty="0" err="1" smtClean="0">
                <a:hlinkClick r:id="rId3"/>
              </a:rPr>
              <a:t>e</a:t>
            </a:r>
            <a:endParaRPr lang="en-US" sz="2400" baseline="30000" dirty="0" smtClean="0"/>
          </a:p>
          <a:p>
            <a:endParaRPr lang="en-US" sz="2400" baseline="30000" dirty="0" smtClean="0"/>
          </a:p>
          <a:p>
            <a:r>
              <a:rPr lang="en-US" sz="2400" b="1" i="1" u="sng" dirty="0" smtClean="0">
                <a:solidFill>
                  <a:srgbClr val="0070C0"/>
                </a:solidFill>
              </a:rPr>
              <a:t>NIV  1 Peter 2:6 </a:t>
            </a:r>
            <a:r>
              <a:rPr lang="en-US" sz="2400" baseline="30000" dirty="0" smtClean="0"/>
              <a:t> </a:t>
            </a:r>
            <a:r>
              <a:rPr lang="en-US" sz="2400" dirty="0" smtClean="0"/>
              <a:t>For in Scripture it says:“See, I lay a stone in Zion, a chosen and precious cornerstone, and the one who trusts in him will never be put to </a:t>
            </a:r>
            <a:r>
              <a:rPr lang="en-US" sz="2400" b="1" u="sng" dirty="0" smtClean="0">
                <a:solidFill>
                  <a:srgbClr val="FFFF00"/>
                </a:solidFill>
              </a:rPr>
              <a:t>shame.</a:t>
            </a:r>
          </a:p>
          <a:p>
            <a:endParaRPr lang="en-US" sz="2400" dirty="0" smtClean="0"/>
          </a:p>
          <a:p>
            <a:endParaRPr lang="en-US" sz="2400" dirty="0" smtClean="0"/>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20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2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5632311"/>
          </a:xfrm>
          <a:prstGeom prst="rect">
            <a:avLst/>
          </a:prstGeom>
          <a:noFill/>
        </p:spPr>
        <p:txBody>
          <a:bodyPr wrap="square" rtlCol="0">
            <a:spAutoFit/>
          </a:bodyPr>
          <a:lstStyle/>
          <a:p>
            <a:r>
              <a:rPr lang="en-US" sz="2400" b="1" i="1" dirty="0" smtClean="0"/>
              <a:t>What the holy Ghost taught me:</a:t>
            </a:r>
          </a:p>
          <a:p>
            <a:r>
              <a:rPr lang="en-US" sz="2400" dirty="0" smtClean="0"/>
              <a:t>If you corrupt God’s Word (Molten Image) you will be confounded and not saved.  Babylon hides this by changing the words.</a:t>
            </a:r>
          </a:p>
          <a:p>
            <a:endParaRPr lang="en-US" sz="2400" dirty="0" smtClean="0"/>
          </a:p>
          <a:p>
            <a:r>
              <a:rPr lang="en-US" sz="2400" dirty="0" smtClean="0"/>
              <a:t>John 3:16 For God so </a:t>
            </a:r>
            <a:r>
              <a:rPr lang="en-US" sz="2400" dirty="0" err="1" smtClean="0"/>
              <a:t>loued</a:t>
            </a:r>
            <a:r>
              <a:rPr lang="en-US" sz="2400" dirty="0" smtClean="0"/>
              <a:t> ye world, that he </a:t>
            </a:r>
            <a:r>
              <a:rPr lang="en-US" sz="2400" dirty="0" err="1" smtClean="0"/>
              <a:t>gaue</a:t>
            </a:r>
            <a:r>
              <a:rPr lang="en-US" sz="2400" dirty="0" smtClean="0"/>
              <a:t> his only begotten </a:t>
            </a:r>
            <a:r>
              <a:rPr lang="en-US" sz="2400" dirty="0" err="1" smtClean="0"/>
              <a:t>Sonne</a:t>
            </a:r>
            <a:r>
              <a:rPr lang="en-US" sz="2400" dirty="0" smtClean="0"/>
              <a:t>: that </a:t>
            </a:r>
            <a:r>
              <a:rPr lang="en-US" sz="2400" dirty="0" err="1" smtClean="0"/>
              <a:t>whosoeuer</a:t>
            </a:r>
            <a:r>
              <a:rPr lang="en-US" sz="2400" dirty="0" smtClean="0"/>
              <a:t> </a:t>
            </a:r>
            <a:r>
              <a:rPr lang="en-US" sz="2400" dirty="0" err="1" smtClean="0"/>
              <a:t>beleeueth</a:t>
            </a:r>
            <a:r>
              <a:rPr lang="en-US" sz="2400" dirty="0" smtClean="0"/>
              <a:t> in him, should not perish, but </a:t>
            </a:r>
            <a:r>
              <a:rPr lang="en-US" sz="2400" dirty="0" err="1" smtClean="0"/>
              <a:t>haue</a:t>
            </a:r>
            <a:r>
              <a:rPr lang="en-US" sz="2400" dirty="0" smtClean="0"/>
              <a:t> </a:t>
            </a:r>
            <a:r>
              <a:rPr lang="en-US" sz="2400" dirty="0" err="1" smtClean="0"/>
              <a:t>euerlasting</a:t>
            </a:r>
            <a:r>
              <a:rPr lang="en-US" sz="2400" dirty="0" smtClean="0"/>
              <a:t> life. </a:t>
            </a:r>
          </a:p>
          <a:p>
            <a:endParaRPr lang="en-US" sz="2400" dirty="0" smtClean="0"/>
          </a:p>
          <a:p>
            <a:r>
              <a:rPr lang="en-US" sz="2400" b="1" i="1" dirty="0" smtClean="0">
                <a:hlinkClick r:id="rId2"/>
              </a:rPr>
              <a:t>1 Peter 2:6</a:t>
            </a:r>
            <a:r>
              <a:rPr lang="en-US" sz="2400" dirty="0" smtClean="0"/>
              <a:t>  Wherefore it is </a:t>
            </a:r>
            <a:r>
              <a:rPr lang="en-US" sz="2400" dirty="0" err="1" smtClean="0"/>
              <a:t>conteined</a:t>
            </a:r>
            <a:r>
              <a:rPr lang="en-US" sz="2400" dirty="0" smtClean="0"/>
              <a:t> in the Scripture, </a:t>
            </a:r>
            <a:r>
              <a:rPr lang="en-US" sz="2400" dirty="0" err="1" smtClean="0"/>
              <a:t>Beholde</a:t>
            </a:r>
            <a:r>
              <a:rPr lang="en-US" sz="2400" dirty="0" smtClean="0"/>
              <a:t>, I lay in </a:t>
            </a:r>
            <a:r>
              <a:rPr lang="en-US" sz="2400" dirty="0" err="1" smtClean="0"/>
              <a:t>Sion</a:t>
            </a:r>
            <a:r>
              <a:rPr lang="en-US" sz="2400" dirty="0" smtClean="0"/>
              <a:t> a </a:t>
            </a:r>
            <a:r>
              <a:rPr lang="en-US" sz="2400" dirty="0" err="1" smtClean="0"/>
              <a:t>chiefe</a:t>
            </a:r>
            <a:r>
              <a:rPr lang="en-US" sz="2400" dirty="0" smtClean="0"/>
              <a:t> corner stone, elect, precious, and he that </a:t>
            </a:r>
            <a:r>
              <a:rPr lang="en-US" sz="2400" dirty="0" err="1" smtClean="0"/>
              <a:t>beleeueth</a:t>
            </a:r>
            <a:r>
              <a:rPr lang="en-US" sz="2400" dirty="0" smtClean="0"/>
              <a:t> on him, shall not be </a:t>
            </a:r>
            <a:r>
              <a:rPr lang="en-US" sz="2400" b="1" u="sng" dirty="0" smtClean="0">
                <a:solidFill>
                  <a:srgbClr val="FFFF00"/>
                </a:solidFill>
              </a:rPr>
              <a:t>confounded</a:t>
            </a:r>
            <a:r>
              <a:rPr lang="en-US" sz="2400" dirty="0" smtClean="0"/>
              <a:t>. </a:t>
            </a:r>
            <a:br>
              <a:rPr lang="en-US" sz="2400" dirty="0" smtClean="0"/>
            </a:br>
            <a:r>
              <a:rPr lang="en-US" sz="2400" dirty="0" smtClean="0"/>
              <a:t> </a:t>
            </a:r>
          </a:p>
          <a:p>
            <a:endParaRPr lang="en-US" sz="2400" dirty="0" smtClean="0"/>
          </a:p>
          <a:p>
            <a:endParaRPr lang="en-US" sz="2400" dirty="0" smtClean="0"/>
          </a:p>
          <a:p>
            <a:endParaRPr lang="en-US" sz="2400" dirty="0" smtClean="0"/>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2000"/>
                                        <p:tgtEl>
                                          <p:spTgt spid="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5" end="5"/>
                                            </p:txEl>
                                          </p:spTgt>
                                        </p:tgtEl>
                                        <p:attrNameLst>
                                          <p:attrName>style.visibility</p:attrName>
                                        </p:attrNameLst>
                                      </p:cBhvr>
                                      <p:to>
                                        <p:strVal val="visible"/>
                                      </p:to>
                                    </p:set>
                                    <p:animEffect transition="in" filter="fade">
                                      <p:cBhvr>
                                        <p:cTn id="22" dur="20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5386090"/>
          </a:xfrm>
          <a:prstGeom prst="rect">
            <a:avLst/>
          </a:prstGeom>
          <a:noFill/>
        </p:spPr>
        <p:txBody>
          <a:bodyPr wrap="square" rtlCol="0">
            <a:spAutoFit/>
          </a:bodyPr>
          <a:lstStyle/>
          <a:p>
            <a:r>
              <a:rPr lang="en-US" sz="2400" b="1" i="1" dirty="0" smtClean="0">
                <a:hlinkClick r:id="rId2"/>
              </a:rPr>
              <a:t>AV1611  Zech 5:3</a:t>
            </a:r>
            <a:r>
              <a:rPr lang="en-US" sz="2400" dirty="0" smtClean="0"/>
              <a:t>  Then said </a:t>
            </a:r>
            <a:r>
              <a:rPr lang="en-US" sz="2400" dirty="0" err="1" smtClean="0"/>
              <a:t>hee</a:t>
            </a:r>
            <a:r>
              <a:rPr lang="en-US" sz="2400" dirty="0" smtClean="0"/>
              <a:t> </a:t>
            </a:r>
            <a:r>
              <a:rPr lang="en-US" sz="2400" dirty="0" err="1" smtClean="0"/>
              <a:t>vnto</a:t>
            </a:r>
            <a:r>
              <a:rPr lang="en-US" sz="2400" dirty="0" smtClean="0"/>
              <a:t> </a:t>
            </a:r>
            <a:r>
              <a:rPr lang="en-US" sz="2400" dirty="0" err="1" smtClean="0"/>
              <a:t>mee</a:t>
            </a:r>
            <a:r>
              <a:rPr lang="en-US" sz="2400" dirty="0" smtClean="0"/>
              <a:t>; This is the curse, that </a:t>
            </a:r>
            <a:r>
              <a:rPr lang="en-US" sz="2400" dirty="0" err="1" smtClean="0"/>
              <a:t>goeth</a:t>
            </a:r>
            <a:r>
              <a:rPr lang="en-US" sz="2400" dirty="0" smtClean="0"/>
              <a:t> forth </a:t>
            </a:r>
            <a:r>
              <a:rPr lang="en-US" sz="2400" dirty="0" err="1" smtClean="0"/>
              <a:t>ouer</a:t>
            </a:r>
            <a:r>
              <a:rPr lang="en-US" sz="2400" dirty="0" smtClean="0"/>
              <a:t> the face of the whole earth: for </a:t>
            </a:r>
            <a:r>
              <a:rPr lang="en-US" sz="2400" dirty="0" err="1" smtClean="0"/>
              <a:t>euery</a:t>
            </a:r>
            <a:r>
              <a:rPr lang="en-US" sz="2400" dirty="0" smtClean="0"/>
              <a:t> one that </a:t>
            </a:r>
            <a:r>
              <a:rPr lang="en-US" sz="2400" dirty="0" err="1" smtClean="0"/>
              <a:t>stealeth</a:t>
            </a:r>
            <a:r>
              <a:rPr lang="en-US" sz="2400" dirty="0" smtClean="0"/>
              <a:t> shall be </a:t>
            </a:r>
            <a:r>
              <a:rPr lang="en-US" sz="2400" b="1" u="sng" dirty="0" smtClean="0">
                <a:solidFill>
                  <a:srgbClr val="FFFF00"/>
                </a:solidFill>
              </a:rPr>
              <a:t>cut off </a:t>
            </a:r>
            <a:r>
              <a:rPr lang="en-US" sz="2400" dirty="0" smtClean="0"/>
              <a:t>as on this side, according to it; and </a:t>
            </a:r>
            <a:r>
              <a:rPr lang="en-US" sz="2400" dirty="0" err="1" smtClean="0"/>
              <a:t>euery</a:t>
            </a:r>
            <a:r>
              <a:rPr lang="en-US" sz="2400" dirty="0" smtClean="0"/>
              <a:t> one that </a:t>
            </a:r>
            <a:r>
              <a:rPr lang="en-US" sz="2400" dirty="0" err="1" smtClean="0"/>
              <a:t>sweareth</a:t>
            </a:r>
            <a:r>
              <a:rPr lang="en-US" sz="2400" dirty="0" smtClean="0"/>
              <a:t> shall be </a:t>
            </a:r>
            <a:r>
              <a:rPr lang="en-US" sz="2400" b="1" u="sng" dirty="0" smtClean="0">
                <a:solidFill>
                  <a:srgbClr val="FFFF00"/>
                </a:solidFill>
              </a:rPr>
              <a:t>cut off </a:t>
            </a:r>
            <a:r>
              <a:rPr lang="en-US" sz="2400" dirty="0" smtClean="0"/>
              <a:t>as on that side, according to it. </a:t>
            </a:r>
            <a:br>
              <a:rPr lang="en-US" sz="2400" dirty="0" smtClean="0"/>
            </a:br>
            <a:r>
              <a:rPr lang="en-US" sz="2400" dirty="0" smtClean="0"/>
              <a:t> </a:t>
            </a:r>
          </a:p>
          <a:p>
            <a:r>
              <a:rPr lang="en-US" sz="2400" b="1" i="1" u="sng" dirty="0" smtClean="0">
                <a:solidFill>
                  <a:srgbClr val="0070C0"/>
                </a:solidFill>
              </a:rPr>
              <a:t>NAB  Zech 5:3 </a:t>
            </a:r>
            <a:r>
              <a:rPr lang="en-US" sz="2400" dirty="0" smtClean="0"/>
              <a:t>Then he said to me: “This is the curse which is to go forth over the whole land. According to it, every thief and every perjurer</a:t>
            </a:r>
            <a:r>
              <a:rPr lang="en-US" sz="2400" baseline="30000" dirty="0" smtClean="0">
                <a:hlinkClick r:id="rId3"/>
              </a:rPr>
              <a:t>*</a:t>
            </a:r>
            <a:r>
              <a:rPr lang="en-US" sz="2400" dirty="0" smtClean="0"/>
              <a:t> </a:t>
            </a:r>
            <a:r>
              <a:rPr lang="en-US" sz="2400" b="1" u="sng" dirty="0" smtClean="0">
                <a:solidFill>
                  <a:srgbClr val="FFFF00"/>
                </a:solidFill>
              </a:rPr>
              <a:t>will be expelled</a:t>
            </a:r>
            <a:r>
              <a:rPr lang="en-US" sz="2400" dirty="0" smtClean="0"/>
              <a:t>. </a:t>
            </a:r>
          </a:p>
          <a:p>
            <a:endParaRPr lang="en-US" sz="800" dirty="0" smtClean="0"/>
          </a:p>
          <a:p>
            <a:r>
              <a:rPr lang="en-US" sz="2400" b="1" i="1" u="sng" dirty="0" smtClean="0">
                <a:solidFill>
                  <a:srgbClr val="0070C0"/>
                </a:solidFill>
              </a:rPr>
              <a:t>NIV  Zech 5:3 </a:t>
            </a:r>
            <a:r>
              <a:rPr lang="en-US" sz="2400" dirty="0" smtClean="0"/>
              <a:t>And he said to me, “This is the curse that is going out over the whole land; for according to what it says on one side, every thief will be </a:t>
            </a:r>
            <a:r>
              <a:rPr lang="en-US" sz="2400" b="1" u="sng" dirty="0" smtClean="0">
                <a:solidFill>
                  <a:srgbClr val="FFFF00"/>
                </a:solidFill>
              </a:rPr>
              <a:t>banished</a:t>
            </a:r>
            <a:r>
              <a:rPr lang="en-US" sz="2400" dirty="0" smtClean="0"/>
              <a:t>, and according to what it says on the other, everyone who swears falsely will be </a:t>
            </a:r>
            <a:r>
              <a:rPr lang="en-US" sz="2400" b="1" u="sng" dirty="0" smtClean="0">
                <a:solidFill>
                  <a:srgbClr val="FFFF00"/>
                </a:solidFill>
              </a:rPr>
              <a:t>banished.</a:t>
            </a:r>
          </a:p>
          <a:p>
            <a:endParaRPr lang="en-US" sz="2400" dirty="0" smtClean="0"/>
          </a:p>
          <a:p>
            <a:endParaRPr lang="en-US" sz="2400" dirty="0" smtClean="0"/>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2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5262979"/>
          </a:xfrm>
          <a:prstGeom prst="rect">
            <a:avLst/>
          </a:prstGeom>
          <a:noFill/>
        </p:spPr>
        <p:txBody>
          <a:bodyPr wrap="square" rtlCol="0">
            <a:spAutoFit/>
          </a:bodyPr>
          <a:lstStyle/>
          <a:p>
            <a:r>
              <a:rPr lang="en-US" sz="2400" b="1" i="1" dirty="0" smtClean="0"/>
              <a:t>What the holy Ghost taught me:</a:t>
            </a:r>
          </a:p>
          <a:p>
            <a:endParaRPr lang="en-US" sz="2400" b="1" dirty="0" smtClean="0"/>
          </a:p>
          <a:p>
            <a:r>
              <a:rPr lang="en-US" sz="2400" b="1" dirty="0" smtClean="0"/>
              <a:t>God is describing wormwood, the curse of the earth known as Solomon’s book of wisdom.  </a:t>
            </a:r>
            <a:r>
              <a:rPr lang="en-US" sz="2400" b="1" u="sng" dirty="0" smtClean="0">
                <a:solidFill>
                  <a:srgbClr val="FFFF00"/>
                </a:solidFill>
              </a:rPr>
              <a:t>The two-edged sword cuts off </a:t>
            </a:r>
            <a:r>
              <a:rPr lang="en-US" sz="2400" b="1" dirty="0" smtClean="0"/>
              <a:t>people on each side.  Babylon changes the words to hide the sword (book of wisdom.)</a:t>
            </a:r>
          </a:p>
          <a:p>
            <a:endParaRPr lang="en-US" sz="2400" b="1" dirty="0" smtClean="0"/>
          </a:p>
          <a:p>
            <a:r>
              <a:rPr lang="en-US" sz="2400" b="1" dirty="0" smtClean="0"/>
              <a:t>Proverbs 5:4</a:t>
            </a:r>
            <a:r>
              <a:rPr lang="en-US" sz="2400" dirty="0" smtClean="0"/>
              <a:t>But her end is bitter as </a:t>
            </a:r>
            <a:r>
              <a:rPr lang="en-US" sz="2400" b="1" u="sng" dirty="0" err="1" smtClean="0">
                <a:solidFill>
                  <a:srgbClr val="FFFF00"/>
                </a:solidFill>
              </a:rPr>
              <a:t>wormewood</a:t>
            </a:r>
            <a:r>
              <a:rPr lang="en-US" sz="2400" b="1" u="sng" dirty="0" smtClean="0">
                <a:solidFill>
                  <a:srgbClr val="FFFF00"/>
                </a:solidFill>
              </a:rPr>
              <a:t>, </a:t>
            </a:r>
            <a:r>
              <a:rPr lang="en-US" sz="2400" b="1" u="sng" dirty="0" err="1" smtClean="0">
                <a:solidFill>
                  <a:srgbClr val="FFFF00"/>
                </a:solidFill>
              </a:rPr>
              <a:t>sharpe</a:t>
            </a:r>
            <a:r>
              <a:rPr lang="en-US" sz="2400" b="1" u="sng" dirty="0" smtClean="0">
                <a:solidFill>
                  <a:srgbClr val="FFFF00"/>
                </a:solidFill>
              </a:rPr>
              <a:t> as a two edged sword. </a:t>
            </a:r>
          </a:p>
          <a:p>
            <a:endParaRPr lang="en-US" sz="2400" dirty="0" smtClean="0"/>
          </a:p>
          <a:p>
            <a:r>
              <a:rPr lang="en-US" sz="2400" dirty="0" smtClean="0"/>
              <a:t>Rev </a:t>
            </a:r>
            <a:r>
              <a:rPr lang="en-US" sz="2400" b="1" dirty="0" smtClean="0"/>
              <a:t>1:16  </a:t>
            </a:r>
            <a:r>
              <a:rPr lang="en-US" sz="2400" dirty="0" smtClean="0"/>
              <a:t>And </a:t>
            </a:r>
            <a:r>
              <a:rPr lang="en-US" sz="2400" dirty="0" err="1" smtClean="0"/>
              <a:t>hee</a:t>
            </a:r>
            <a:r>
              <a:rPr lang="en-US" sz="2400" dirty="0" smtClean="0"/>
              <a:t> had in his right hand </a:t>
            </a:r>
            <a:r>
              <a:rPr lang="en-US" sz="2400" dirty="0" err="1" smtClean="0"/>
              <a:t>seuen</a:t>
            </a:r>
            <a:r>
              <a:rPr lang="en-US" sz="2400" dirty="0" smtClean="0"/>
              <a:t> </a:t>
            </a:r>
            <a:r>
              <a:rPr lang="en-US" sz="2400" dirty="0" err="1" smtClean="0"/>
              <a:t>starres</a:t>
            </a:r>
            <a:r>
              <a:rPr lang="en-US" sz="2400" dirty="0" smtClean="0"/>
              <a:t>: and </a:t>
            </a:r>
            <a:r>
              <a:rPr lang="en-US" sz="2400" b="1" u="sng" dirty="0" smtClean="0">
                <a:solidFill>
                  <a:srgbClr val="FFFF00"/>
                </a:solidFill>
              </a:rPr>
              <a:t>out of his mouth went a </a:t>
            </a:r>
            <a:r>
              <a:rPr lang="en-US" sz="2400" b="1" u="sng" dirty="0" err="1" smtClean="0">
                <a:solidFill>
                  <a:srgbClr val="FFFF00"/>
                </a:solidFill>
              </a:rPr>
              <a:t>sharpe</a:t>
            </a:r>
            <a:r>
              <a:rPr lang="en-US" sz="2400" b="1" u="sng" dirty="0" smtClean="0">
                <a:solidFill>
                  <a:srgbClr val="FFFF00"/>
                </a:solidFill>
              </a:rPr>
              <a:t> two edged sword</a:t>
            </a:r>
            <a:r>
              <a:rPr lang="en-US" sz="2400" dirty="0" smtClean="0"/>
              <a:t>: and his countenance was as the </a:t>
            </a:r>
            <a:r>
              <a:rPr lang="en-US" sz="2400" dirty="0" err="1" smtClean="0"/>
              <a:t>Sunne</a:t>
            </a:r>
            <a:r>
              <a:rPr lang="en-US" sz="2400" dirty="0" smtClean="0"/>
              <a:t> </a:t>
            </a:r>
            <a:r>
              <a:rPr lang="en-US" sz="2400" dirty="0" err="1" smtClean="0"/>
              <a:t>shineth</a:t>
            </a:r>
            <a:r>
              <a:rPr lang="en-US" sz="2400" dirty="0" smtClean="0"/>
              <a:t> in his strength. </a:t>
            </a:r>
          </a:p>
          <a:p>
            <a:endParaRPr lang="en-US" sz="2400" dirty="0" smtClean="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5386090"/>
          </a:xfrm>
          <a:prstGeom prst="rect">
            <a:avLst/>
          </a:prstGeom>
          <a:noFill/>
        </p:spPr>
        <p:txBody>
          <a:bodyPr wrap="square" rtlCol="0">
            <a:spAutoFit/>
          </a:bodyPr>
          <a:lstStyle/>
          <a:p>
            <a:r>
              <a:rPr lang="en-US" sz="2400" b="1" i="1" dirty="0" smtClean="0">
                <a:hlinkClick r:id="rId2"/>
              </a:rPr>
              <a:t>AV1611  </a:t>
            </a:r>
            <a:r>
              <a:rPr lang="en-US" sz="2400" b="1" i="1" u="sng" dirty="0" smtClean="0">
                <a:solidFill>
                  <a:srgbClr val="0070C0"/>
                </a:solidFill>
              </a:rPr>
              <a:t>Rev 19:8</a:t>
            </a:r>
            <a:r>
              <a:rPr lang="en-US" sz="2400" dirty="0" smtClean="0"/>
              <a:t>  And to her was granted, that she should bee </a:t>
            </a:r>
            <a:r>
              <a:rPr lang="en-US" sz="2400" dirty="0" err="1" smtClean="0"/>
              <a:t>arayed</a:t>
            </a:r>
            <a:r>
              <a:rPr lang="en-US" sz="2400" dirty="0" smtClean="0"/>
              <a:t> in fine </a:t>
            </a:r>
            <a:r>
              <a:rPr lang="en-US" sz="2400" dirty="0" err="1" smtClean="0"/>
              <a:t>linnen</a:t>
            </a:r>
            <a:r>
              <a:rPr lang="en-US" sz="2400" dirty="0" smtClean="0"/>
              <a:t>, </a:t>
            </a:r>
            <a:r>
              <a:rPr lang="en-US" sz="2400" dirty="0" err="1" smtClean="0"/>
              <a:t>cleane</a:t>
            </a:r>
            <a:r>
              <a:rPr lang="en-US" sz="2400" dirty="0" smtClean="0"/>
              <a:t> and white: for the fine </a:t>
            </a:r>
            <a:r>
              <a:rPr lang="en-US" sz="2400" dirty="0" err="1" smtClean="0"/>
              <a:t>linnen</a:t>
            </a:r>
            <a:r>
              <a:rPr lang="en-US" sz="2400" dirty="0" smtClean="0"/>
              <a:t> is the </a:t>
            </a:r>
            <a:r>
              <a:rPr lang="en-US" sz="2400" b="1" u="sng" dirty="0" err="1" smtClean="0">
                <a:solidFill>
                  <a:srgbClr val="FFFF00"/>
                </a:solidFill>
              </a:rPr>
              <a:t>righteousnesse</a:t>
            </a:r>
            <a:r>
              <a:rPr lang="en-US" sz="2400" dirty="0" smtClean="0"/>
              <a:t> of Saints. </a:t>
            </a:r>
            <a:br>
              <a:rPr lang="en-US" sz="2400" dirty="0" smtClean="0"/>
            </a:br>
            <a:r>
              <a:rPr lang="en-US" sz="2400" dirty="0" smtClean="0"/>
              <a:t> </a:t>
            </a:r>
          </a:p>
          <a:p>
            <a:r>
              <a:rPr lang="en-US" sz="2400" b="1" i="1" u="sng" dirty="0" smtClean="0">
                <a:solidFill>
                  <a:srgbClr val="0070C0"/>
                </a:solidFill>
              </a:rPr>
              <a:t>NAB  Rev 19:8</a:t>
            </a:r>
            <a:r>
              <a:rPr lang="en-US" sz="2400" b="1" i="1" dirty="0" smtClean="0">
                <a:solidFill>
                  <a:srgbClr val="0070C0"/>
                </a:solidFill>
              </a:rPr>
              <a:t> </a:t>
            </a:r>
            <a:r>
              <a:rPr lang="en-US" sz="2400" dirty="0" smtClean="0"/>
              <a:t>She was allowed to wear</a:t>
            </a:r>
          </a:p>
          <a:p>
            <a:r>
              <a:rPr lang="en-US" sz="2400" dirty="0" smtClean="0"/>
              <a:t>a bright, clean linen </a:t>
            </a:r>
            <a:r>
              <a:rPr lang="en-US" sz="2400" dirty="0" err="1" smtClean="0"/>
              <a:t>garment.”</a:t>
            </a:r>
            <a:r>
              <a:rPr lang="en-US" sz="2400" baseline="30000" dirty="0" err="1" smtClean="0">
                <a:hlinkClick r:id="rId3"/>
              </a:rPr>
              <a:t>e</a:t>
            </a:r>
            <a:r>
              <a:rPr lang="en-US" sz="2400" dirty="0" smtClean="0"/>
              <a:t>(The linen represents the </a:t>
            </a:r>
            <a:r>
              <a:rPr lang="en-US" sz="2400" b="1" u="sng" dirty="0" smtClean="0">
                <a:solidFill>
                  <a:srgbClr val="FFFF00"/>
                </a:solidFill>
              </a:rPr>
              <a:t>righteous deeds</a:t>
            </a:r>
            <a:r>
              <a:rPr lang="en-US" sz="2400" dirty="0" smtClean="0"/>
              <a:t> of the holy ones.)</a:t>
            </a:r>
            <a:r>
              <a:rPr lang="en-US" sz="2400" baseline="30000" dirty="0" smtClean="0">
                <a:hlinkClick r:id="rId3"/>
              </a:rPr>
              <a:t>*</a:t>
            </a:r>
            <a:r>
              <a:rPr lang="en-US" sz="2400" dirty="0" smtClean="0"/>
              <a:t> </a:t>
            </a:r>
          </a:p>
          <a:p>
            <a:endParaRPr lang="en-US" sz="2400" dirty="0" smtClean="0"/>
          </a:p>
          <a:p>
            <a:endParaRPr lang="en-US" sz="800" dirty="0" smtClean="0"/>
          </a:p>
          <a:p>
            <a:r>
              <a:rPr lang="en-US" sz="2400" b="1" i="1" u="sng" dirty="0" smtClean="0">
                <a:solidFill>
                  <a:srgbClr val="0070C0"/>
                </a:solidFill>
              </a:rPr>
              <a:t>NIV  Rev 19:8</a:t>
            </a:r>
            <a:r>
              <a:rPr lang="en-US" sz="2400" b="1" i="1" dirty="0" smtClean="0">
                <a:solidFill>
                  <a:srgbClr val="0070C0"/>
                </a:solidFill>
              </a:rPr>
              <a:t> </a:t>
            </a:r>
            <a:r>
              <a:rPr lang="en-US" sz="2400" dirty="0" smtClean="0"/>
              <a:t>Fine linen, bright and clean,</a:t>
            </a:r>
            <a:br>
              <a:rPr lang="en-US" sz="2400" dirty="0" smtClean="0"/>
            </a:br>
            <a:r>
              <a:rPr lang="en-US" sz="2400" dirty="0" smtClean="0"/>
              <a:t>was given her to wear.” (Fine linen stands for the </a:t>
            </a:r>
            <a:r>
              <a:rPr lang="en-US" sz="2400" b="1" u="sng" dirty="0" smtClean="0">
                <a:solidFill>
                  <a:srgbClr val="FFFF00"/>
                </a:solidFill>
              </a:rPr>
              <a:t>righteous acts </a:t>
            </a:r>
            <a:r>
              <a:rPr lang="en-US" sz="2400" dirty="0" smtClean="0"/>
              <a:t>of God’s holy people.)</a:t>
            </a:r>
          </a:p>
          <a:p>
            <a:endParaRPr lang="en-US" sz="2400" dirty="0" smtClean="0"/>
          </a:p>
          <a:p>
            <a:endParaRPr lang="en-US" sz="2400" dirty="0" smtClean="0"/>
          </a:p>
          <a:p>
            <a:endParaRPr lang="en-US" sz="2400" dirty="0" smtClean="0"/>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20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5" end="5"/>
                                            </p:txEl>
                                          </p:spTgt>
                                        </p:tgtEl>
                                        <p:attrNameLst>
                                          <p:attrName>style.visibility</p:attrName>
                                        </p:attrNameLst>
                                      </p:cBhvr>
                                      <p:to>
                                        <p:strVal val="visible"/>
                                      </p:to>
                                    </p:set>
                                    <p:animEffect transition="in" filter="fade">
                                      <p:cBhvr>
                                        <p:cTn id="22" dur="20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847755"/>
          </a:xfrm>
          <a:prstGeom prst="rect">
            <a:avLst/>
          </a:prstGeom>
          <a:noFill/>
        </p:spPr>
        <p:txBody>
          <a:bodyPr wrap="square" rtlCol="0">
            <a:spAutoFit/>
          </a:bodyPr>
          <a:lstStyle/>
          <a:p>
            <a:r>
              <a:rPr lang="en-US" sz="2400" b="1" i="1" dirty="0" smtClean="0"/>
              <a:t>What the holy Ghost taught me:</a:t>
            </a:r>
          </a:p>
          <a:p>
            <a:endParaRPr lang="en-US" sz="800" b="1" dirty="0" smtClean="0"/>
          </a:p>
          <a:p>
            <a:r>
              <a:rPr lang="en-US" sz="2400" b="1" dirty="0" smtClean="0"/>
              <a:t>We are washed by the blood of the lamb and our faith in Jesus Christ.  We are not washed by our own deeds.</a:t>
            </a:r>
          </a:p>
          <a:p>
            <a:endParaRPr lang="en-US" sz="1000" b="1" dirty="0" smtClean="0"/>
          </a:p>
          <a:p>
            <a:r>
              <a:rPr lang="en-US" sz="2400" b="1" dirty="0" smtClean="0"/>
              <a:t>Titus 3:5 </a:t>
            </a:r>
            <a:r>
              <a:rPr lang="en-US" sz="2400" dirty="0" smtClean="0"/>
              <a:t>Not by </a:t>
            </a:r>
            <a:r>
              <a:rPr lang="en-US" sz="2400" dirty="0" err="1" smtClean="0"/>
              <a:t>workes</a:t>
            </a:r>
            <a:r>
              <a:rPr lang="en-US" sz="2400" dirty="0" smtClean="0"/>
              <a:t> of </a:t>
            </a:r>
            <a:r>
              <a:rPr lang="en-US" sz="2400" dirty="0" err="1" smtClean="0"/>
              <a:t>righteousnesse</a:t>
            </a:r>
            <a:r>
              <a:rPr lang="en-US" sz="2400" dirty="0" smtClean="0"/>
              <a:t> which wee </a:t>
            </a:r>
            <a:r>
              <a:rPr lang="en-US" sz="2400" dirty="0" err="1" smtClean="0"/>
              <a:t>haue</a:t>
            </a:r>
            <a:r>
              <a:rPr lang="en-US" sz="2400" dirty="0" smtClean="0"/>
              <a:t> done, but according to his mercy he </a:t>
            </a:r>
            <a:r>
              <a:rPr lang="en-US" sz="2400" dirty="0" err="1" smtClean="0"/>
              <a:t>saued</a:t>
            </a:r>
            <a:r>
              <a:rPr lang="en-US" sz="2400" dirty="0" smtClean="0"/>
              <a:t> </a:t>
            </a:r>
            <a:r>
              <a:rPr lang="en-US" sz="2400" dirty="0" err="1" smtClean="0"/>
              <a:t>vs</a:t>
            </a:r>
            <a:r>
              <a:rPr lang="en-US" sz="2400" dirty="0" smtClean="0"/>
              <a:t>, by the washing of regeneration, and renewing of the holy Ghost,</a:t>
            </a:r>
          </a:p>
          <a:p>
            <a:endParaRPr lang="en-US" sz="1000" dirty="0" smtClean="0"/>
          </a:p>
          <a:p>
            <a:r>
              <a:rPr lang="en-US" sz="2400" b="1" dirty="0" smtClean="0"/>
              <a:t>Rev 12:11 </a:t>
            </a:r>
            <a:r>
              <a:rPr lang="en-US" sz="2400" dirty="0" smtClean="0"/>
              <a:t>And they </a:t>
            </a:r>
            <a:r>
              <a:rPr lang="en-US" sz="2400" dirty="0" err="1" smtClean="0"/>
              <a:t>ouercame</a:t>
            </a:r>
            <a:r>
              <a:rPr lang="en-US" sz="2400" dirty="0" smtClean="0"/>
              <a:t> him by the blood of the </a:t>
            </a:r>
            <a:r>
              <a:rPr lang="en-US" sz="2400" dirty="0" err="1" smtClean="0"/>
              <a:t>Lambe</a:t>
            </a:r>
            <a:r>
              <a:rPr lang="en-US" sz="2400" dirty="0" smtClean="0"/>
              <a:t>, and by the word of their Testimony, and they </a:t>
            </a:r>
            <a:r>
              <a:rPr lang="en-US" sz="2400" dirty="0" err="1" smtClean="0"/>
              <a:t>loued</a:t>
            </a:r>
            <a:r>
              <a:rPr lang="en-US" sz="2400" dirty="0" smtClean="0"/>
              <a:t> not their </a:t>
            </a:r>
            <a:r>
              <a:rPr lang="en-US" sz="2400" dirty="0" err="1" smtClean="0"/>
              <a:t>liues</a:t>
            </a:r>
            <a:r>
              <a:rPr lang="en-US" sz="2400" dirty="0" smtClean="0"/>
              <a:t> </a:t>
            </a:r>
            <a:r>
              <a:rPr lang="en-US" sz="2400" dirty="0" err="1" smtClean="0"/>
              <a:t>vnto</a:t>
            </a:r>
            <a:r>
              <a:rPr lang="en-US" sz="2400" dirty="0" smtClean="0"/>
              <a:t> the death. </a:t>
            </a:r>
          </a:p>
          <a:p>
            <a:endParaRPr lang="en-US" sz="1000" b="1" dirty="0" smtClean="0"/>
          </a:p>
          <a:p>
            <a:r>
              <a:rPr lang="en-US" sz="2400" b="1" dirty="0" smtClean="0"/>
              <a:t>Isaiah 64:6  </a:t>
            </a:r>
            <a:r>
              <a:rPr lang="en-US" sz="2400" dirty="0" smtClean="0"/>
              <a:t>But we are al as an </a:t>
            </a:r>
            <a:r>
              <a:rPr lang="en-US" sz="2400" dirty="0" err="1" smtClean="0"/>
              <a:t>vncleane</a:t>
            </a:r>
            <a:r>
              <a:rPr lang="en-US" sz="2400" dirty="0" smtClean="0"/>
              <a:t> thing, and all our </a:t>
            </a:r>
            <a:r>
              <a:rPr lang="en-US" sz="2400" dirty="0" err="1" smtClean="0"/>
              <a:t>righteousnesses</a:t>
            </a:r>
            <a:r>
              <a:rPr lang="en-US" sz="2400" dirty="0" smtClean="0"/>
              <a:t> are as filthy </a:t>
            </a:r>
            <a:r>
              <a:rPr lang="en-US" sz="2400" dirty="0" err="1" smtClean="0"/>
              <a:t>ragges</a:t>
            </a:r>
            <a:r>
              <a:rPr lang="en-US" sz="2400" dirty="0" smtClean="0"/>
              <a:t>, and we all doe fade as a </a:t>
            </a:r>
            <a:r>
              <a:rPr lang="en-US" sz="2400" dirty="0" err="1" smtClean="0"/>
              <a:t>leafe</a:t>
            </a:r>
            <a:r>
              <a:rPr lang="en-US" sz="2400" dirty="0" smtClean="0"/>
              <a:t>, and our iniquities like the wind </a:t>
            </a:r>
            <a:r>
              <a:rPr lang="en-US" sz="2400" dirty="0" err="1" smtClean="0"/>
              <a:t>haue</a:t>
            </a:r>
            <a:r>
              <a:rPr lang="en-US" sz="2400" dirty="0" smtClean="0"/>
              <a:t> taken </a:t>
            </a:r>
            <a:r>
              <a:rPr lang="en-US" sz="2400" dirty="0" err="1" smtClean="0"/>
              <a:t>vs</a:t>
            </a:r>
            <a:r>
              <a:rPr lang="en-US" sz="2400" dirty="0" smtClean="0"/>
              <a:t> away.</a:t>
            </a:r>
            <a:endParaRPr lang="en-US" sz="2400" b="1" dirty="0" smtClean="0"/>
          </a:p>
          <a:p>
            <a:endParaRPr lang="en-US" sz="2400" dirty="0" smtClean="0"/>
          </a:p>
          <a:p>
            <a:endParaRPr lang="en-US" sz="2400" dirty="0" smtClean="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3046988"/>
          </a:xfrm>
          <a:prstGeom prst="rect">
            <a:avLst/>
          </a:prstGeom>
          <a:noFill/>
        </p:spPr>
        <p:txBody>
          <a:bodyPr wrap="square" rtlCol="0">
            <a:spAutoFit/>
          </a:bodyPr>
          <a:lstStyle/>
          <a:p>
            <a:r>
              <a:rPr lang="en-US" sz="2400" b="1" i="1" dirty="0" smtClean="0">
                <a:hlinkClick r:id="rId2"/>
              </a:rPr>
              <a:t>AV1611  Job 41:2</a:t>
            </a:r>
            <a:r>
              <a:rPr lang="en-US" sz="2400" dirty="0" smtClean="0"/>
              <a:t>  Canst thou put an </a:t>
            </a:r>
            <a:r>
              <a:rPr lang="en-US" sz="2400" b="1" u="sng" dirty="0" err="1" smtClean="0">
                <a:solidFill>
                  <a:srgbClr val="FFFF00"/>
                </a:solidFill>
              </a:rPr>
              <a:t>hooke</a:t>
            </a:r>
            <a:r>
              <a:rPr lang="en-US" sz="2400" dirty="0" smtClean="0"/>
              <a:t> </a:t>
            </a:r>
            <a:r>
              <a:rPr lang="en-US" sz="2400" b="1" u="sng" dirty="0" smtClean="0">
                <a:solidFill>
                  <a:srgbClr val="FFFF00"/>
                </a:solidFill>
              </a:rPr>
              <a:t>into his nose? </a:t>
            </a:r>
            <a:r>
              <a:rPr lang="en-US" sz="2400" dirty="0" smtClean="0"/>
              <a:t>or bore his </a:t>
            </a:r>
            <a:r>
              <a:rPr lang="en-US" sz="2400" dirty="0" err="1" smtClean="0"/>
              <a:t>iawe</a:t>
            </a:r>
            <a:r>
              <a:rPr lang="en-US" sz="2400" dirty="0" smtClean="0"/>
              <a:t> through with a </a:t>
            </a:r>
            <a:r>
              <a:rPr lang="en-US" sz="2400" dirty="0" err="1" smtClean="0"/>
              <a:t>thorne</a:t>
            </a:r>
            <a:r>
              <a:rPr lang="en-US" sz="2400" dirty="0" smtClean="0"/>
              <a:t>? </a:t>
            </a:r>
          </a:p>
          <a:p>
            <a:endParaRPr lang="en-US" sz="2400" dirty="0" smtClean="0"/>
          </a:p>
          <a:p>
            <a:r>
              <a:rPr lang="en-US" sz="2400" b="1" i="1" u="sng" dirty="0" smtClean="0">
                <a:solidFill>
                  <a:srgbClr val="0070C0"/>
                </a:solidFill>
              </a:rPr>
              <a:t>NAB  Job 40:26/41:2 </a:t>
            </a:r>
            <a:r>
              <a:rPr lang="en-US" sz="2400" dirty="0" smtClean="0"/>
              <a:t>Can you put a </a:t>
            </a:r>
            <a:r>
              <a:rPr lang="en-US" sz="2400" b="1" u="sng" dirty="0" smtClean="0">
                <a:solidFill>
                  <a:srgbClr val="FFFF00"/>
                </a:solidFill>
              </a:rPr>
              <a:t>ring</a:t>
            </a:r>
            <a:r>
              <a:rPr lang="en-US" sz="2400" dirty="0" smtClean="0"/>
              <a:t> </a:t>
            </a:r>
            <a:r>
              <a:rPr lang="en-US" sz="2400" b="1" u="sng" dirty="0" smtClean="0">
                <a:solidFill>
                  <a:srgbClr val="FFFF00"/>
                </a:solidFill>
              </a:rPr>
              <a:t>into his nose</a:t>
            </a:r>
            <a:r>
              <a:rPr lang="en-US" sz="2400" dirty="0" smtClean="0"/>
              <a:t>, or pierce through his cheek with a gaff?</a:t>
            </a:r>
          </a:p>
          <a:p>
            <a:endParaRPr lang="en-US" sz="2400" dirty="0" smtClean="0"/>
          </a:p>
          <a:p>
            <a:r>
              <a:rPr lang="en-US" sz="2400" b="1" i="1" dirty="0" smtClean="0">
                <a:hlinkClick r:id="rId2"/>
              </a:rPr>
              <a:t>NIV  Job 41:2</a:t>
            </a:r>
            <a:r>
              <a:rPr lang="en-US" sz="2400" b="1" i="1" dirty="0" smtClean="0"/>
              <a:t> </a:t>
            </a:r>
            <a:r>
              <a:rPr lang="en-US" sz="2400" dirty="0" smtClean="0"/>
              <a:t>Can you put a </a:t>
            </a:r>
            <a:r>
              <a:rPr lang="en-US" sz="2400" b="1" u="sng" dirty="0" smtClean="0">
                <a:solidFill>
                  <a:srgbClr val="FFFF00"/>
                </a:solidFill>
              </a:rPr>
              <a:t>cord through its nose</a:t>
            </a:r>
            <a:r>
              <a:rPr lang="en-US" sz="2400" dirty="0" smtClean="0"/>
              <a:t/>
            </a:r>
            <a:br>
              <a:rPr lang="en-US" sz="2400" dirty="0" smtClean="0"/>
            </a:br>
            <a:r>
              <a:rPr lang="en-US" sz="2400" dirty="0" smtClean="0"/>
              <a:t>    or pierce its jaw with a hook?</a:t>
            </a:r>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2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3785652"/>
          </a:xfrm>
          <a:prstGeom prst="rect">
            <a:avLst/>
          </a:prstGeom>
          <a:noFill/>
        </p:spPr>
        <p:txBody>
          <a:bodyPr wrap="square" rtlCol="0">
            <a:spAutoFit/>
          </a:bodyPr>
          <a:lstStyle/>
          <a:p>
            <a:r>
              <a:rPr lang="en-US" sz="2400" b="1" i="1" dirty="0" smtClean="0"/>
              <a:t>What the holy Ghost taught me:</a:t>
            </a:r>
          </a:p>
          <a:p>
            <a:endParaRPr lang="en-US" sz="2400" b="1" dirty="0" smtClean="0"/>
          </a:p>
          <a:p>
            <a:r>
              <a:rPr lang="en-US" sz="2400" b="1" dirty="0" smtClean="0"/>
              <a:t>The antichrist gets a hook in his nose in at least two places in scripture.  His jaw is bored through with a thorn in at least three places too.</a:t>
            </a:r>
          </a:p>
          <a:p>
            <a:endParaRPr lang="en-US" sz="2400" b="1" dirty="0" smtClean="0"/>
          </a:p>
          <a:p>
            <a:r>
              <a:rPr lang="en-US" sz="2400" b="1" dirty="0" smtClean="0"/>
              <a:t>2 Kings 19:28  </a:t>
            </a:r>
            <a:r>
              <a:rPr lang="en-US" sz="2400" dirty="0" smtClean="0"/>
              <a:t>Because thy rage against me, and thy tumult is come </a:t>
            </a:r>
            <a:r>
              <a:rPr lang="en-US" sz="2400" dirty="0" err="1" smtClean="0"/>
              <a:t>vp</a:t>
            </a:r>
            <a:r>
              <a:rPr lang="en-US" sz="2400" dirty="0" smtClean="0"/>
              <a:t> into mine </a:t>
            </a:r>
            <a:r>
              <a:rPr lang="en-US" sz="2400" dirty="0" err="1" smtClean="0"/>
              <a:t>eares</a:t>
            </a:r>
            <a:r>
              <a:rPr lang="en-US" sz="2400" dirty="0" smtClean="0"/>
              <a:t>, therefore I will put my </a:t>
            </a:r>
            <a:r>
              <a:rPr lang="en-US" sz="2400" b="1" u="sng" dirty="0" err="1" smtClean="0">
                <a:solidFill>
                  <a:srgbClr val="FFFF00"/>
                </a:solidFill>
              </a:rPr>
              <a:t>hooke</a:t>
            </a:r>
            <a:r>
              <a:rPr lang="en-US" sz="2400" dirty="0" smtClean="0"/>
              <a:t> </a:t>
            </a:r>
            <a:r>
              <a:rPr lang="en-US" sz="2400" b="1" u="sng" dirty="0" smtClean="0">
                <a:solidFill>
                  <a:srgbClr val="FFFF00"/>
                </a:solidFill>
              </a:rPr>
              <a:t>in thy nose</a:t>
            </a:r>
            <a:r>
              <a:rPr lang="en-US" sz="2400" dirty="0" smtClean="0"/>
              <a:t>, and my bridle in thy lips, and I will </a:t>
            </a:r>
            <a:r>
              <a:rPr lang="en-US" sz="2400" dirty="0" err="1" smtClean="0"/>
              <a:t>turne</a:t>
            </a:r>
            <a:r>
              <a:rPr lang="en-US" sz="2400" dirty="0" smtClean="0"/>
              <a:t> thee </a:t>
            </a:r>
            <a:r>
              <a:rPr lang="en-US" sz="2400" dirty="0" err="1" smtClean="0"/>
              <a:t>backe</a:t>
            </a:r>
            <a:r>
              <a:rPr lang="en-US" sz="2400" dirty="0" smtClean="0"/>
              <a:t> by the way by which thou </a:t>
            </a:r>
            <a:r>
              <a:rPr lang="en-US" sz="2400" dirty="0" err="1" smtClean="0"/>
              <a:t>camest</a:t>
            </a:r>
            <a:r>
              <a:rPr lang="en-US" sz="2400" dirty="0" smtClean="0"/>
              <a:t>. </a:t>
            </a: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fade">
                                      <p:cBhvr>
                                        <p:cTn id="7" dur="2000"/>
                                        <p:tgtEl>
                                          <p:spTgt spid="1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4" end="4"/>
                                            </p:txEl>
                                          </p:spTgt>
                                        </p:tgtEl>
                                        <p:attrNameLst>
                                          <p:attrName>style.visibility</p:attrName>
                                        </p:attrNameLst>
                                      </p:cBhvr>
                                      <p:to>
                                        <p:strVal val="visible"/>
                                      </p:to>
                                    </p:set>
                                    <p:animEffect transition="in" filter="fade">
                                      <p:cBhvr>
                                        <p:cTn id="12" dur="2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6278642"/>
          </a:xfrm>
          <a:prstGeom prst="rect">
            <a:avLst/>
          </a:prstGeom>
          <a:noFill/>
        </p:spPr>
        <p:txBody>
          <a:bodyPr wrap="square" rtlCol="0">
            <a:spAutoFit/>
          </a:bodyPr>
          <a:lstStyle/>
          <a:p>
            <a:r>
              <a:rPr lang="en-US" sz="2000" b="1" i="1" dirty="0" smtClean="0">
                <a:hlinkClick r:id="rId2"/>
              </a:rPr>
              <a:t>AV1611  </a:t>
            </a:r>
            <a:r>
              <a:rPr lang="en-US" sz="2000" b="1" i="1" u="sng" dirty="0" smtClean="0">
                <a:solidFill>
                  <a:srgbClr val="0070C0"/>
                </a:solidFill>
              </a:rPr>
              <a:t>Song of Solomon 2:5-7</a:t>
            </a:r>
            <a:r>
              <a:rPr lang="en-US" sz="2000" dirty="0" smtClean="0"/>
              <a:t>   Stay me with </a:t>
            </a:r>
            <a:r>
              <a:rPr lang="en-US" sz="2000" b="1" u="sng" dirty="0" smtClean="0">
                <a:solidFill>
                  <a:srgbClr val="FFFF00"/>
                </a:solidFill>
              </a:rPr>
              <a:t>flagons</a:t>
            </a:r>
            <a:r>
              <a:rPr lang="en-US" sz="2000" dirty="0" smtClean="0"/>
              <a:t>, comfort me with apples, for I am </a:t>
            </a:r>
            <a:r>
              <a:rPr lang="en-US" sz="2000" dirty="0" err="1" smtClean="0"/>
              <a:t>sicke</a:t>
            </a:r>
            <a:r>
              <a:rPr lang="en-US" sz="2000" dirty="0" smtClean="0"/>
              <a:t> of </a:t>
            </a:r>
            <a:r>
              <a:rPr lang="en-US" sz="2000" dirty="0" err="1" smtClean="0"/>
              <a:t>loue</a:t>
            </a:r>
            <a:r>
              <a:rPr lang="en-US" sz="2000" dirty="0" smtClean="0"/>
              <a:t>. </a:t>
            </a:r>
            <a:r>
              <a:rPr lang="en-US" sz="2000" b="1" i="1" dirty="0" smtClean="0">
                <a:hlinkClick r:id="rId3"/>
              </a:rPr>
              <a:t>6</a:t>
            </a:r>
            <a:r>
              <a:rPr lang="en-US" sz="2000" dirty="0" smtClean="0"/>
              <a:t> His left hand is </a:t>
            </a:r>
            <a:r>
              <a:rPr lang="en-US" sz="2000" dirty="0" err="1" smtClean="0"/>
              <a:t>vnder</a:t>
            </a:r>
            <a:r>
              <a:rPr lang="en-US" sz="2000" dirty="0" smtClean="0"/>
              <a:t> my head, and his right hand doeth </a:t>
            </a:r>
            <a:r>
              <a:rPr lang="en-US" sz="2000" dirty="0" err="1" smtClean="0"/>
              <a:t>imbrace</a:t>
            </a:r>
            <a:r>
              <a:rPr lang="en-US" sz="2000" dirty="0" smtClean="0"/>
              <a:t> me. </a:t>
            </a:r>
            <a:r>
              <a:rPr lang="en-US" sz="2000" b="1" i="1" dirty="0" smtClean="0">
                <a:hlinkClick r:id="rId4"/>
              </a:rPr>
              <a:t>7</a:t>
            </a:r>
            <a:r>
              <a:rPr lang="en-US" sz="2000" dirty="0" smtClean="0"/>
              <a:t> I charge you, O ye daughters of </a:t>
            </a:r>
            <a:r>
              <a:rPr lang="en-US" sz="2000" dirty="0" err="1" smtClean="0"/>
              <a:t>Ierusalem</a:t>
            </a:r>
            <a:r>
              <a:rPr lang="en-US" sz="2000" dirty="0" smtClean="0"/>
              <a:t>, by the Roes, and by the </a:t>
            </a:r>
            <a:r>
              <a:rPr lang="en-US" sz="2000" dirty="0" err="1" smtClean="0"/>
              <a:t>hindes</a:t>
            </a:r>
            <a:r>
              <a:rPr lang="en-US" sz="2000" dirty="0" smtClean="0"/>
              <a:t> of the field, that ye </a:t>
            </a:r>
            <a:r>
              <a:rPr lang="en-US" sz="2000" dirty="0" err="1" smtClean="0"/>
              <a:t>stirre</a:t>
            </a:r>
            <a:r>
              <a:rPr lang="en-US" sz="2000" dirty="0" smtClean="0"/>
              <a:t> not </a:t>
            </a:r>
            <a:r>
              <a:rPr lang="en-US" sz="2000" dirty="0" err="1" smtClean="0"/>
              <a:t>vp</a:t>
            </a:r>
            <a:r>
              <a:rPr lang="en-US" sz="2000" dirty="0" smtClean="0"/>
              <a:t>, nor awake my </a:t>
            </a:r>
            <a:r>
              <a:rPr lang="en-US" sz="2000" dirty="0" err="1" smtClean="0"/>
              <a:t>loue</a:t>
            </a:r>
            <a:r>
              <a:rPr lang="en-US" sz="2000" dirty="0" smtClean="0"/>
              <a:t>, till </a:t>
            </a:r>
            <a:r>
              <a:rPr lang="en-US" sz="2000" b="1" u="sng" dirty="0" smtClean="0">
                <a:solidFill>
                  <a:srgbClr val="FFFF00"/>
                </a:solidFill>
              </a:rPr>
              <a:t>she please</a:t>
            </a:r>
            <a:r>
              <a:rPr lang="en-US" sz="2000" dirty="0" smtClean="0"/>
              <a:t>. </a:t>
            </a:r>
          </a:p>
          <a:p>
            <a:endParaRPr lang="en-US" sz="800" dirty="0" smtClean="0"/>
          </a:p>
          <a:p>
            <a:r>
              <a:rPr lang="en-US" sz="2000" b="1" i="1" u="sng" dirty="0" smtClean="0">
                <a:solidFill>
                  <a:srgbClr val="0070C0"/>
                </a:solidFill>
              </a:rPr>
              <a:t>NAB  Song of Songs 2:5-7</a:t>
            </a:r>
            <a:endParaRPr lang="en-US" sz="2000" dirty="0" smtClean="0"/>
          </a:p>
          <a:p>
            <a:r>
              <a:rPr lang="en-US" sz="2000" dirty="0" smtClean="0"/>
              <a:t>5</a:t>
            </a:r>
            <a:r>
              <a:rPr lang="en-US" sz="2000" baseline="30000" dirty="0" smtClean="0">
                <a:hlinkClick r:id="rId5"/>
              </a:rPr>
              <a:t>b</a:t>
            </a:r>
            <a:r>
              <a:rPr lang="en-US" sz="2000" dirty="0" smtClean="0"/>
              <a:t> Strengthen me with </a:t>
            </a:r>
            <a:r>
              <a:rPr lang="en-US" sz="2000" b="1" u="sng" dirty="0" smtClean="0">
                <a:solidFill>
                  <a:srgbClr val="FFFF00"/>
                </a:solidFill>
              </a:rPr>
              <a:t>raisin cakes</a:t>
            </a:r>
            <a:r>
              <a:rPr lang="en-US" sz="2000" dirty="0" smtClean="0"/>
              <a:t>,</a:t>
            </a:r>
            <a:r>
              <a:rPr lang="en-US" sz="2000" baseline="30000" dirty="0" smtClean="0"/>
              <a:t>*</a:t>
            </a:r>
            <a:r>
              <a:rPr lang="en-US" sz="2000" dirty="0" smtClean="0"/>
              <a:t>refresh me with apples,</a:t>
            </a:r>
          </a:p>
          <a:p>
            <a:r>
              <a:rPr lang="en-US" sz="2000" dirty="0" smtClean="0"/>
              <a:t>for I am sick with love. 6</a:t>
            </a:r>
            <a:r>
              <a:rPr lang="en-US" sz="2000" baseline="30000" dirty="0" smtClean="0">
                <a:hlinkClick r:id="rId5"/>
              </a:rPr>
              <a:t>c</a:t>
            </a:r>
            <a:r>
              <a:rPr lang="en-US" sz="2000" dirty="0" smtClean="0"/>
              <a:t> His left hand is under my head</a:t>
            </a:r>
          </a:p>
          <a:p>
            <a:r>
              <a:rPr lang="en-US" sz="2000" dirty="0" smtClean="0"/>
              <a:t>and his right arm embraces me. 7</a:t>
            </a:r>
            <a:r>
              <a:rPr lang="en-US" sz="2000" baseline="30000" dirty="0" smtClean="0">
                <a:hlinkClick r:id="rId5"/>
              </a:rPr>
              <a:t>d</a:t>
            </a:r>
            <a:r>
              <a:rPr lang="en-US" sz="2000" dirty="0" smtClean="0"/>
              <a:t> I adjure you, Daughters of Jerusalem,</a:t>
            </a:r>
            <a:r>
              <a:rPr lang="en-US" sz="2000" baseline="30000" dirty="0" smtClean="0"/>
              <a:t>*</a:t>
            </a:r>
            <a:r>
              <a:rPr lang="en-US" sz="2000" dirty="0" smtClean="0"/>
              <a:t>by the gazelles and the does of the field, Do not awaken, or stir up love until </a:t>
            </a:r>
            <a:r>
              <a:rPr lang="en-US" sz="2000" b="1" u="sng" dirty="0" smtClean="0">
                <a:solidFill>
                  <a:srgbClr val="FFFF00"/>
                </a:solidFill>
              </a:rPr>
              <a:t>it is ready.</a:t>
            </a:r>
          </a:p>
          <a:p>
            <a:endParaRPr lang="en-US" sz="1000" dirty="0" smtClean="0"/>
          </a:p>
          <a:p>
            <a:r>
              <a:rPr lang="en-US" sz="2000" b="1" i="1" u="sng" dirty="0" smtClean="0">
                <a:solidFill>
                  <a:srgbClr val="0070C0"/>
                </a:solidFill>
              </a:rPr>
              <a:t>NIV  Song of Songs 2:5-7</a:t>
            </a:r>
          </a:p>
          <a:p>
            <a:r>
              <a:rPr lang="en-US" sz="2000" dirty="0" smtClean="0"/>
              <a:t>5 Strengthen me with </a:t>
            </a:r>
            <a:r>
              <a:rPr lang="en-US" sz="2000" b="1" u="sng" dirty="0" smtClean="0">
                <a:solidFill>
                  <a:srgbClr val="FFFF00"/>
                </a:solidFill>
              </a:rPr>
              <a:t>raisins</a:t>
            </a:r>
            <a:r>
              <a:rPr lang="en-US" sz="2000" dirty="0" smtClean="0"/>
              <a:t>, refresh me with apples, for I am faint with love.</a:t>
            </a:r>
            <a:br>
              <a:rPr lang="en-US" sz="2000" dirty="0" smtClean="0"/>
            </a:br>
            <a:r>
              <a:rPr lang="en-US" sz="2000" baseline="30000" dirty="0" smtClean="0"/>
              <a:t>6 </a:t>
            </a:r>
            <a:r>
              <a:rPr lang="en-US" sz="2000" dirty="0" smtClean="0"/>
              <a:t>His left arm is under my head, and his right arm embraces me.</a:t>
            </a:r>
            <a:br>
              <a:rPr lang="en-US" sz="2000" dirty="0" smtClean="0"/>
            </a:br>
            <a:r>
              <a:rPr lang="en-US" sz="2000" baseline="30000" dirty="0" smtClean="0"/>
              <a:t>7 </a:t>
            </a:r>
            <a:r>
              <a:rPr lang="en-US" sz="2000" dirty="0" smtClean="0"/>
              <a:t>Daughters of Jerusalem, I charge you  by the gazelles and by the does of the field: Do not arouse or awaken love  until </a:t>
            </a:r>
            <a:r>
              <a:rPr lang="en-US" sz="2000" b="1" u="sng" dirty="0" smtClean="0">
                <a:solidFill>
                  <a:srgbClr val="FFFF00"/>
                </a:solidFill>
              </a:rPr>
              <a:t>it so desires</a:t>
            </a:r>
            <a:r>
              <a:rPr lang="en-US" sz="2000" dirty="0" smtClean="0"/>
              <a:t>.</a:t>
            </a:r>
          </a:p>
          <a:p>
            <a:endParaRPr lang="en-US" sz="2000" dirty="0" smtClean="0"/>
          </a:p>
          <a:p>
            <a:endParaRPr lang="en-US" sz="2000" dirty="0" smtClean="0"/>
          </a:p>
          <a:p>
            <a:endParaRPr lang="en-US" sz="2400" dirty="0" smtClean="0"/>
          </a:p>
        </p:txBody>
      </p:sp>
      <p:pic>
        <p:nvPicPr>
          <p:cNvPr id="7" name="Picture 2"/>
          <p:cNvPicPr>
            <a:picLocks noChangeAspect="1" noChangeArrowheads="1"/>
          </p:cNvPicPr>
          <p:nvPr/>
        </p:nvPicPr>
        <p:blipFill>
          <a:blip r:embed="rId6"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7"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8"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2000"/>
                                        <p:tgtEl>
                                          <p:spTgt spid="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2000"/>
                                        <p:tgtEl>
                                          <p:spTgt spid="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animEffect transition="in" filter="fade">
                                      <p:cBhvr>
                                        <p:cTn id="27" dur="2000"/>
                                        <p:tgtEl>
                                          <p:spTgt spid="1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xEl>
                                              <p:pRg st="7" end="7"/>
                                            </p:txEl>
                                          </p:spTgt>
                                        </p:tgtEl>
                                        <p:attrNameLst>
                                          <p:attrName>style.visibility</p:attrName>
                                        </p:attrNameLst>
                                      </p:cBhvr>
                                      <p:to>
                                        <p:strVal val="visible"/>
                                      </p:to>
                                    </p:set>
                                    <p:animEffect transition="in" filter="fade">
                                      <p:cBhvr>
                                        <p:cTn id="32" dur="2000"/>
                                        <p:tgtEl>
                                          <p:spTgt spid="11">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xEl>
                                              <p:pRg st="8" end="8"/>
                                            </p:txEl>
                                          </p:spTgt>
                                        </p:tgtEl>
                                        <p:attrNameLst>
                                          <p:attrName>style.visibility</p:attrName>
                                        </p:attrNameLst>
                                      </p:cBhvr>
                                      <p:to>
                                        <p:strVal val="visible"/>
                                      </p:to>
                                    </p:set>
                                    <p:animEffect transition="in" filter="fade">
                                      <p:cBhvr>
                                        <p:cTn id="37" dur="20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6463308"/>
          </a:xfrm>
          <a:prstGeom prst="rect">
            <a:avLst/>
          </a:prstGeom>
          <a:noFill/>
        </p:spPr>
        <p:txBody>
          <a:bodyPr wrap="square" rtlCol="0">
            <a:spAutoFit/>
          </a:bodyPr>
          <a:lstStyle/>
          <a:p>
            <a:r>
              <a:rPr lang="en-US" sz="2000" b="1" i="1" dirty="0" smtClean="0"/>
              <a:t>What the holy Ghost taught me:</a:t>
            </a:r>
          </a:p>
          <a:p>
            <a:endParaRPr lang="en-US" sz="1000" dirty="0" smtClean="0"/>
          </a:p>
          <a:p>
            <a:r>
              <a:rPr lang="en-US" sz="2000" dirty="0" smtClean="0"/>
              <a:t>The Queen of the South is drunk on wine in the arms of the final antichrist.  Word changes hide the entire meaning and prophecy.</a:t>
            </a:r>
          </a:p>
          <a:p>
            <a:endParaRPr lang="en-US" sz="1000" dirty="0" smtClean="0"/>
          </a:p>
          <a:p>
            <a:r>
              <a:rPr lang="en-US" sz="2000" dirty="0" err="1" smtClean="0"/>
              <a:t>Hos</a:t>
            </a:r>
            <a:r>
              <a:rPr lang="en-US" sz="2000" dirty="0" smtClean="0"/>
              <a:t> 3:1  Then said the Lord </a:t>
            </a:r>
            <a:r>
              <a:rPr lang="en-US" sz="2000" dirty="0" err="1" smtClean="0"/>
              <a:t>vnto</a:t>
            </a:r>
            <a:r>
              <a:rPr lang="en-US" sz="2000" dirty="0" smtClean="0"/>
              <a:t> me, </a:t>
            </a:r>
            <a:r>
              <a:rPr lang="en-US" sz="2000" dirty="0" err="1" smtClean="0"/>
              <a:t>Goe</a:t>
            </a:r>
            <a:r>
              <a:rPr lang="en-US" sz="2000" dirty="0" smtClean="0"/>
              <a:t> yet, </a:t>
            </a:r>
            <a:r>
              <a:rPr lang="en-US" sz="2000" dirty="0" err="1" smtClean="0"/>
              <a:t>loue</a:t>
            </a:r>
            <a:r>
              <a:rPr lang="en-US" sz="2000" dirty="0" smtClean="0"/>
              <a:t> a woman (</a:t>
            </a:r>
            <a:r>
              <a:rPr lang="en-US" sz="2000" dirty="0" err="1" smtClean="0"/>
              <a:t>beloued</a:t>
            </a:r>
            <a:r>
              <a:rPr lang="en-US" sz="2000" dirty="0" smtClean="0"/>
              <a:t> of her friend, yet an </a:t>
            </a:r>
            <a:r>
              <a:rPr lang="en-US" sz="2000" dirty="0" err="1" smtClean="0"/>
              <a:t>adulteresse</a:t>
            </a:r>
            <a:r>
              <a:rPr lang="en-US" sz="2000" dirty="0" smtClean="0"/>
              <a:t>) according to the </a:t>
            </a:r>
            <a:r>
              <a:rPr lang="en-US" sz="2000" dirty="0" err="1" smtClean="0"/>
              <a:t>loue</a:t>
            </a:r>
            <a:r>
              <a:rPr lang="en-US" sz="2000" dirty="0" smtClean="0"/>
              <a:t> of the Lord toward the children of Israel, who </a:t>
            </a:r>
            <a:r>
              <a:rPr lang="en-US" sz="2000" dirty="0" err="1" smtClean="0"/>
              <a:t>looke</a:t>
            </a:r>
            <a:r>
              <a:rPr lang="en-US" sz="2000" dirty="0" smtClean="0"/>
              <a:t> to other gods, and </a:t>
            </a:r>
            <a:r>
              <a:rPr lang="en-US" sz="2000" dirty="0" err="1" smtClean="0"/>
              <a:t>loue</a:t>
            </a:r>
            <a:r>
              <a:rPr lang="en-US" sz="2000" dirty="0" smtClean="0"/>
              <a:t> </a:t>
            </a:r>
            <a:r>
              <a:rPr lang="en-US" sz="2000" b="1" u="sng" dirty="0" smtClean="0">
                <a:solidFill>
                  <a:srgbClr val="FFFF00"/>
                </a:solidFill>
              </a:rPr>
              <a:t>flagons of wine. </a:t>
            </a:r>
          </a:p>
          <a:p>
            <a:endParaRPr lang="en-US" sz="1000" b="1" u="sng" dirty="0" smtClean="0">
              <a:solidFill>
                <a:srgbClr val="FFFF00"/>
              </a:solidFill>
            </a:endParaRPr>
          </a:p>
          <a:p>
            <a:r>
              <a:rPr lang="en-US" sz="2000" dirty="0" smtClean="0"/>
              <a:t>Rev 18:3  For all nations </a:t>
            </a:r>
            <a:r>
              <a:rPr lang="en-US" sz="2000" dirty="0" err="1" smtClean="0"/>
              <a:t>haue</a:t>
            </a:r>
            <a:r>
              <a:rPr lang="en-US" sz="2000" dirty="0" smtClean="0"/>
              <a:t> </a:t>
            </a:r>
            <a:r>
              <a:rPr lang="en-US" sz="2000" b="1" u="sng" dirty="0" err="1" smtClean="0">
                <a:solidFill>
                  <a:srgbClr val="FFFF00"/>
                </a:solidFill>
              </a:rPr>
              <a:t>drunke</a:t>
            </a:r>
            <a:r>
              <a:rPr lang="en-US" sz="2000" b="1" u="sng" dirty="0" smtClean="0">
                <a:solidFill>
                  <a:srgbClr val="FFFF00"/>
                </a:solidFill>
              </a:rPr>
              <a:t> of the wine </a:t>
            </a:r>
            <a:r>
              <a:rPr lang="en-US" sz="2000" dirty="0" smtClean="0"/>
              <a:t>of the wrath of her fornication, and the Kings of the earth </a:t>
            </a:r>
            <a:r>
              <a:rPr lang="en-US" sz="2000" dirty="0" err="1" smtClean="0"/>
              <a:t>haue</a:t>
            </a:r>
            <a:r>
              <a:rPr lang="en-US" sz="2000" dirty="0" smtClean="0"/>
              <a:t> committed fornication with her, &amp; the Merchants of the earth are waxed rich </a:t>
            </a:r>
            <a:r>
              <a:rPr lang="en-US" sz="2000" dirty="0" err="1" smtClean="0"/>
              <a:t>thorow</a:t>
            </a:r>
            <a:r>
              <a:rPr lang="en-US" sz="2000" dirty="0" smtClean="0"/>
              <a:t> the abundance of her delicacies. </a:t>
            </a:r>
          </a:p>
          <a:p>
            <a:endParaRPr lang="en-US" sz="1000" dirty="0" smtClean="0"/>
          </a:p>
          <a:p>
            <a:r>
              <a:rPr lang="en-US" sz="2000" dirty="0" smtClean="0"/>
              <a:t>Song of Solomon 5:1  I am come into my garden, my sister, my spouse, I </a:t>
            </a:r>
            <a:r>
              <a:rPr lang="en-US" sz="2000" dirty="0" err="1" smtClean="0"/>
              <a:t>haue</a:t>
            </a:r>
            <a:r>
              <a:rPr lang="en-US" sz="2000" dirty="0" smtClean="0"/>
              <a:t> gathered my </a:t>
            </a:r>
            <a:r>
              <a:rPr lang="en-US" sz="2000" dirty="0" err="1" smtClean="0"/>
              <a:t>Myrrhe</a:t>
            </a:r>
            <a:r>
              <a:rPr lang="en-US" sz="2000" dirty="0" smtClean="0"/>
              <a:t> with my spice, I </a:t>
            </a:r>
            <a:r>
              <a:rPr lang="en-US" sz="2000" dirty="0" err="1" smtClean="0"/>
              <a:t>haue</a:t>
            </a:r>
            <a:r>
              <a:rPr lang="en-US" sz="2000" dirty="0" smtClean="0"/>
              <a:t> eaten my </a:t>
            </a:r>
            <a:r>
              <a:rPr lang="en-US" sz="2000" dirty="0" err="1" smtClean="0"/>
              <a:t>honie</a:t>
            </a:r>
            <a:r>
              <a:rPr lang="en-US" sz="2000" dirty="0" smtClean="0"/>
              <a:t> </a:t>
            </a:r>
            <a:r>
              <a:rPr lang="en-US" sz="2000" dirty="0" err="1" smtClean="0"/>
              <a:t>combe</a:t>
            </a:r>
            <a:r>
              <a:rPr lang="en-US" sz="2000" dirty="0" smtClean="0"/>
              <a:t> with my </a:t>
            </a:r>
            <a:r>
              <a:rPr lang="en-US" sz="2000" dirty="0" err="1" smtClean="0"/>
              <a:t>hony</a:t>
            </a:r>
            <a:r>
              <a:rPr lang="en-US" sz="2000" dirty="0" smtClean="0"/>
              <a:t>, I </a:t>
            </a:r>
            <a:r>
              <a:rPr lang="en-US" sz="2000" dirty="0" err="1" smtClean="0"/>
              <a:t>haue</a:t>
            </a:r>
            <a:r>
              <a:rPr lang="en-US" sz="2000" dirty="0" smtClean="0"/>
              <a:t> </a:t>
            </a:r>
            <a:r>
              <a:rPr lang="en-US" sz="2000" b="1" u="sng" dirty="0" err="1" smtClean="0">
                <a:solidFill>
                  <a:srgbClr val="FFFF00"/>
                </a:solidFill>
              </a:rPr>
              <a:t>drunke</a:t>
            </a:r>
            <a:r>
              <a:rPr lang="en-US" sz="2000" b="1" u="sng" dirty="0" smtClean="0">
                <a:solidFill>
                  <a:srgbClr val="FFFF00"/>
                </a:solidFill>
              </a:rPr>
              <a:t> my wine </a:t>
            </a:r>
            <a:r>
              <a:rPr lang="en-US" sz="2000" dirty="0" smtClean="0"/>
              <a:t>with my </a:t>
            </a:r>
            <a:r>
              <a:rPr lang="en-US" sz="2000" dirty="0" err="1" smtClean="0"/>
              <a:t>milke</a:t>
            </a:r>
            <a:r>
              <a:rPr lang="en-US" sz="2000" dirty="0" smtClean="0"/>
              <a:t>: </a:t>
            </a:r>
            <a:r>
              <a:rPr lang="en-US" sz="2000" dirty="0" err="1" smtClean="0"/>
              <a:t>eate</a:t>
            </a:r>
            <a:r>
              <a:rPr lang="en-US" sz="2000" dirty="0" smtClean="0"/>
              <a:t>, O friends, </a:t>
            </a:r>
            <a:r>
              <a:rPr lang="en-US" sz="2000" dirty="0" err="1" smtClean="0"/>
              <a:t>drinke</a:t>
            </a:r>
            <a:r>
              <a:rPr lang="en-US" sz="2000" dirty="0" smtClean="0"/>
              <a:t>, yea </a:t>
            </a:r>
            <a:r>
              <a:rPr lang="en-US" sz="2000" dirty="0" err="1" smtClean="0"/>
              <a:t>drinke</a:t>
            </a:r>
            <a:r>
              <a:rPr lang="en-US" sz="2000" dirty="0" smtClean="0"/>
              <a:t> abundantly, O </a:t>
            </a:r>
            <a:r>
              <a:rPr lang="en-US" sz="2000" dirty="0" err="1" smtClean="0"/>
              <a:t>beloued</a:t>
            </a:r>
            <a:r>
              <a:rPr lang="en-US" sz="2000" dirty="0" smtClean="0"/>
              <a:t>! </a:t>
            </a:r>
            <a:br>
              <a:rPr lang="en-US" sz="2000" dirty="0" smtClean="0"/>
            </a:br>
            <a:r>
              <a:rPr lang="en-US" sz="2000" dirty="0" smtClean="0"/>
              <a:t> </a:t>
            </a:r>
            <a:endParaRPr lang="en-US" sz="2000" b="1" u="sng" dirty="0" smtClean="0">
              <a:solidFill>
                <a:srgbClr val="FFFF00"/>
              </a:solidFill>
            </a:endParaRPr>
          </a:p>
          <a:p>
            <a:endParaRPr lang="en-US" sz="2000" dirty="0" smtClean="0"/>
          </a:p>
          <a:p>
            <a:endParaRPr lang="en-US" sz="2000" dirty="0" smtClean="0"/>
          </a:p>
          <a:p>
            <a:endParaRPr lang="en-US" sz="2400" dirty="0" smtClean="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047536"/>
          </a:xfrm>
          <a:prstGeom prst="rect">
            <a:avLst/>
          </a:prstGeom>
          <a:noFill/>
        </p:spPr>
        <p:txBody>
          <a:bodyPr wrap="square" rtlCol="0">
            <a:spAutoFit/>
          </a:bodyPr>
          <a:lstStyle/>
          <a:p>
            <a:r>
              <a:rPr lang="en-US" sz="2000" b="1" dirty="0" smtClean="0"/>
              <a:t>Malachi 3:6  </a:t>
            </a:r>
            <a:r>
              <a:rPr lang="en-US" sz="2000" dirty="0" smtClean="0"/>
              <a:t>For I am the Lord, I change not: …</a:t>
            </a:r>
          </a:p>
          <a:p>
            <a:endParaRPr lang="en-US" sz="1400" b="1" dirty="0" smtClean="0"/>
          </a:p>
          <a:p>
            <a:r>
              <a:rPr lang="en-US" sz="2000" b="1" dirty="0" smtClean="0"/>
              <a:t>Romans 3:4 </a:t>
            </a:r>
            <a:r>
              <a:rPr lang="en-US" sz="2000" dirty="0" smtClean="0"/>
              <a:t>God forbid: yea, let God be true, but </a:t>
            </a:r>
            <a:r>
              <a:rPr lang="en-US" sz="2000" dirty="0" err="1" smtClean="0"/>
              <a:t>euery</a:t>
            </a:r>
            <a:r>
              <a:rPr lang="en-US" sz="2000" dirty="0" smtClean="0"/>
              <a:t> man a </a:t>
            </a:r>
            <a:r>
              <a:rPr lang="en-US" sz="2000" dirty="0" err="1" smtClean="0"/>
              <a:t>lier</a:t>
            </a:r>
            <a:r>
              <a:rPr lang="en-US" sz="2000" dirty="0" smtClean="0"/>
              <a:t>,</a:t>
            </a:r>
            <a:endParaRPr lang="en-US" sz="2000" b="1" dirty="0" smtClean="0"/>
          </a:p>
          <a:p>
            <a:endParaRPr lang="en-US" sz="1400" b="1" dirty="0" smtClean="0"/>
          </a:p>
          <a:p>
            <a:r>
              <a:rPr lang="en-US" sz="2000" b="1" dirty="0" smtClean="0"/>
              <a:t>Rev 22:18  </a:t>
            </a:r>
            <a:r>
              <a:rPr lang="en-US" sz="2000" dirty="0" smtClean="0"/>
              <a:t>For I </a:t>
            </a:r>
            <a:r>
              <a:rPr lang="en-US" sz="2000" dirty="0" err="1" smtClean="0"/>
              <a:t>testifie</a:t>
            </a:r>
            <a:r>
              <a:rPr lang="en-US" sz="2000" dirty="0" smtClean="0"/>
              <a:t> </a:t>
            </a:r>
            <a:r>
              <a:rPr lang="en-US" sz="2000" dirty="0" err="1" smtClean="0"/>
              <a:t>vnto</a:t>
            </a:r>
            <a:r>
              <a:rPr lang="en-US" sz="2000" dirty="0" smtClean="0"/>
              <a:t> </a:t>
            </a:r>
            <a:r>
              <a:rPr lang="en-US" sz="2000" dirty="0" err="1" smtClean="0"/>
              <a:t>euery</a:t>
            </a:r>
            <a:r>
              <a:rPr lang="en-US" sz="2000" dirty="0" smtClean="0"/>
              <a:t> man that </a:t>
            </a:r>
            <a:r>
              <a:rPr lang="en-US" sz="2000" dirty="0" err="1" smtClean="0"/>
              <a:t>heareth</a:t>
            </a:r>
            <a:r>
              <a:rPr lang="en-US" sz="2000" dirty="0" smtClean="0"/>
              <a:t> the </a:t>
            </a:r>
            <a:r>
              <a:rPr lang="en-US" sz="2000" dirty="0" err="1" smtClean="0"/>
              <a:t>wordes</a:t>
            </a:r>
            <a:r>
              <a:rPr lang="en-US" sz="2000" dirty="0" smtClean="0"/>
              <a:t> of the </a:t>
            </a:r>
            <a:r>
              <a:rPr lang="en-US" sz="2000" dirty="0" err="1" smtClean="0"/>
              <a:t>prophesie</a:t>
            </a:r>
            <a:r>
              <a:rPr lang="en-US" sz="2000" dirty="0" smtClean="0"/>
              <a:t> of this </a:t>
            </a:r>
            <a:r>
              <a:rPr lang="en-US" sz="2000" dirty="0" err="1" smtClean="0"/>
              <a:t>booke</a:t>
            </a:r>
            <a:r>
              <a:rPr lang="en-US" sz="2000" dirty="0" smtClean="0"/>
              <a:t>, If any man </a:t>
            </a:r>
            <a:r>
              <a:rPr lang="en-US" sz="2000" dirty="0" err="1" smtClean="0"/>
              <a:t>shal</a:t>
            </a:r>
            <a:r>
              <a:rPr lang="en-US" sz="2000" dirty="0" smtClean="0"/>
              <a:t> </a:t>
            </a:r>
            <a:r>
              <a:rPr lang="en-US" sz="2000" dirty="0" err="1" smtClean="0"/>
              <a:t>adde</a:t>
            </a:r>
            <a:r>
              <a:rPr lang="en-US" sz="2000" dirty="0" smtClean="0"/>
              <a:t> </a:t>
            </a:r>
            <a:r>
              <a:rPr lang="en-US" sz="2000" dirty="0" err="1" smtClean="0"/>
              <a:t>vnto</a:t>
            </a:r>
            <a:r>
              <a:rPr lang="en-US" sz="2000" dirty="0" smtClean="0"/>
              <a:t> these things, God shall </a:t>
            </a:r>
            <a:r>
              <a:rPr lang="en-US" sz="2000" dirty="0" err="1" smtClean="0"/>
              <a:t>adde</a:t>
            </a:r>
            <a:r>
              <a:rPr lang="en-US" sz="2000" dirty="0" smtClean="0"/>
              <a:t> </a:t>
            </a:r>
            <a:r>
              <a:rPr lang="en-US" sz="2000" dirty="0" err="1" smtClean="0"/>
              <a:t>vnto</a:t>
            </a:r>
            <a:r>
              <a:rPr lang="en-US" sz="2000" dirty="0" smtClean="0"/>
              <a:t> him the plagues, that are written in this </a:t>
            </a:r>
            <a:r>
              <a:rPr lang="en-US" sz="2000" dirty="0" err="1" smtClean="0"/>
              <a:t>booke</a:t>
            </a:r>
            <a:r>
              <a:rPr lang="en-US" sz="2000" dirty="0" smtClean="0"/>
              <a:t>. </a:t>
            </a:r>
            <a:r>
              <a:rPr lang="en-US" sz="2000" b="1" dirty="0" smtClean="0"/>
              <a:t>19</a:t>
            </a:r>
            <a:r>
              <a:rPr lang="en-US" sz="2000" dirty="0" smtClean="0"/>
              <a:t>And if any man shall take away from the </a:t>
            </a:r>
            <a:r>
              <a:rPr lang="en-US" sz="2000" dirty="0" err="1" smtClean="0"/>
              <a:t>wordes</a:t>
            </a:r>
            <a:r>
              <a:rPr lang="en-US" sz="2000" dirty="0" smtClean="0"/>
              <a:t> of the </a:t>
            </a:r>
            <a:r>
              <a:rPr lang="en-US" sz="2000" dirty="0" err="1" smtClean="0"/>
              <a:t>booke</a:t>
            </a:r>
            <a:r>
              <a:rPr lang="en-US" sz="2000" dirty="0" smtClean="0"/>
              <a:t> of this </a:t>
            </a:r>
            <a:r>
              <a:rPr lang="en-US" sz="2000" dirty="0" err="1" smtClean="0"/>
              <a:t>prophesie</a:t>
            </a:r>
            <a:r>
              <a:rPr lang="en-US" sz="2000" dirty="0" smtClean="0"/>
              <a:t>, God </a:t>
            </a:r>
            <a:r>
              <a:rPr lang="en-US" sz="2000" dirty="0" err="1" smtClean="0"/>
              <a:t>shal</a:t>
            </a:r>
            <a:r>
              <a:rPr lang="en-US" sz="2000" dirty="0" smtClean="0"/>
              <a:t> take away his part out of the </a:t>
            </a:r>
            <a:r>
              <a:rPr lang="en-US" sz="2000" dirty="0" err="1" smtClean="0"/>
              <a:t>booke</a:t>
            </a:r>
            <a:r>
              <a:rPr lang="en-US" sz="2000" dirty="0" smtClean="0"/>
              <a:t> of life, and out of the holy </a:t>
            </a:r>
            <a:r>
              <a:rPr lang="en-US" sz="2000" dirty="0" err="1" smtClean="0"/>
              <a:t>citie</a:t>
            </a:r>
            <a:r>
              <a:rPr lang="en-US" sz="2000" dirty="0" smtClean="0"/>
              <a:t>, and from the things which are written in this </a:t>
            </a:r>
            <a:r>
              <a:rPr lang="en-US" sz="2000" dirty="0" err="1" smtClean="0"/>
              <a:t>booke</a:t>
            </a:r>
            <a:r>
              <a:rPr lang="en-US" sz="2000" dirty="0" smtClean="0"/>
              <a:t>. </a:t>
            </a:r>
          </a:p>
          <a:p>
            <a:endParaRPr lang="en-US" sz="1400" dirty="0" smtClean="0"/>
          </a:p>
          <a:p>
            <a:r>
              <a:rPr lang="en-US" sz="2000" dirty="0" smtClean="0"/>
              <a:t>Proverbs </a:t>
            </a:r>
            <a:r>
              <a:rPr lang="en-US" sz="2000" b="1" dirty="0" smtClean="0"/>
              <a:t>30:6  </a:t>
            </a:r>
            <a:r>
              <a:rPr lang="en-US" sz="2000" dirty="0" err="1" smtClean="0"/>
              <a:t>Adde</a:t>
            </a:r>
            <a:r>
              <a:rPr lang="en-US" sz="2000" dirty="0" smtClean="0"/>
              <a:t> thou not </a:t>
            </a:r>
            <a:r>
              <a:rPr lang="en-US" sz="2000" dirty="0" err="1" smtClean="0"/>
              <a:t>vnto</a:t>
            </a:r>
            <a:r>
              <a:rPr lang="en-US" sz="2000" dirty="0" smtClean="0"/>
              <a:t> his words, lest he </a:t>
            </a:r>
            <a:r>
              <a:rPr lang="en-US" sz="2000" dirty="0" err="1" smtClean="0"/>
              <a:t>reproue</a:t>
            </a:r>
            <a:r>
              <a:rPr lang="en-US" sz="2000" dirty="0" smtClean="0"/>
              <a:t> thee, and thou be found a </a:t>
            </a:r>
            <a:r>
              <a:rPr lang="en-US" sz="2000" dirty="0" err="1" smtClean="0"/>
              <a:t>lyar</a:t>
            </a:r>
            <a:r>
              <a:rPr lang="en-US" sz="2000" dirty="0" smtClean="0"/>
              <a:t>. </a:t>
            </a:r>
          </a:p>
          <a:p>
            <a:endParaRPr lang="en-US" sz="1400" dirty="0" smtClean="0"/>
          </a:p>
          <a:p>
            <a:r>
              <a:rPr lang="en-US" sz="2000" dirty="0" err="1" smtClean="0"/>
              <a:t>Deuteronony</a:t>
            </a:r>
            <a:r>
              <a:rPr lang="en-US" sz="2000" dirty="0" smtClean="0"/>
              <a:t> 4:2  Ye shall not </a:t>
            </a:r>
            <a:r>
              <a:rPr lang="en-US" sz="2000" dirty="0" err="1" smtClean="0"/>
              <a:t>adde</a:t>
            </a:r>
            <a:r>
              <a:rPr lang="en-US" sz="2000" dirty="0" smtClean="0"/>
              <a:t> </a:t>
            </a:r>
            <a:r>
              <a:rPr lang="en-US" sz="2000" dirty="0" err="1" smtClean="0"/>
              <a:t>vnto</a:t>
            </a:r>
            <a:r>
              <a:rPr lang="en-US" sz="2000" dirty="0" smtClean="0"/>
              <a:t> the word which I command you, neither shall you diminish ought from it, that ye may </a:t>
            </a:r>
            <a:r>
              <a:rPr lang="en-US" sz="2000" dirty="0" err="1" smtClean="0"/>
              <a:t>keepe</a:t>
            </a:r>
            <a:r>
              <a:rPr lang="en-US" sz="2000" dirty="0" smtClean="0"/>
              <a:t> the </a:t>
            </a:r>
            <a:r>
              <a:rPr lang="en-US" sz="2000" dirty="0" err="1" smtClean="0"/>
              <a:t>Commaundements</a:t>
            </a:r>
            <a:r>
              <a:rPr lang="en-US" sz="2000" dirty="0" smtClean="0"/>
              <a:t> of the Lord your God, which I command you. </a:t>
            </a: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4524315"/>
          </a:xfrm>
          <a:prstGeom prst="rect">
            <a:avLst/>
          </a:prstGeom>
          <a:noFill/>
        </p:spPr>
        <p:txBody>
          <a:bodyPr wrap="square" rtlCol="0">
            <a:spAutoFit/>
          </a:bodyPr>
          <a:lstStyle/>
          <a:p>
            <a:endParaRPr lang="en-US" sz="2400" b="1" i="1" dirty="0" smtClean="0">
              <a:hlinkClick r:id="rId2"/>
            </a:endParaRPr>
          </a:p>
          <a:p>
            <a:r>
              <a:rPr lang="en-US" sz="2400" b="1" i="1" dirty="0" smtClean="0">
                <a:hlinkClick r:id="rId2"/>
              </a:rPr>
              <a:t>AV1611  </a:t>
            </a:r>
            <a:r>
              <a:rPr lang="en-US" sz="2400" b="1" i="1" u="sng" dirty="0" smtClean="0">
                <a:solidFill>
                  <a:srgbClr val="0070C0"/>
                </a:solidFill>
              </a:rPr>
              <a:t>Ezekiel 21:2</a:t>
            </a:r>
            <a:r>
              <a:rPr lang="en-US" sz="2400" dirty="0" smtClean="0"/>
              <a:t>  </a:t>
            </a:r>
          </a:p>
          <a:p>
            <a:r>
              <a:rPr lang="en-US" sz="2400" dirty="0" err="1" smtClean="0"/>
              <a:t>Sonne</a:t>
            </a:r>
            <a:r>
              <a:rPr lang="en-US" sz="2400" dirty="0" smtClean="0"/>
              <a:t> of man, set thy face toward </a:t>
            </a:r>
            <a:r>
              <a:rPr lang="en-US" sz="2400" dirty="0" err="1" smtClean="0"/>
              <a:t>Ierusalem</a:t>
            </a:r>
            <a:r>
              <a:rPr lang="en-US" sz="2400" dirty="0" smtClean="0"/>
              <a:t>, and </a:t>
            </a:r>
            <a:r>
              <a:rPr lang="en-US" sz="2400" b="1" u="sng" dirty="0" smtClean="0">
                <a:solidFill>
                  <a:srgbClr val="FFFF00"/>
                </a:solidFill>
              </a:rPr>
              <a:t>drop thy word </a:t>
            </a:r>
            <a:r>
              <a:rPr lang="en-US" sz="2400" dirty="0" smtClean="0"/>
              <a:t>toward the holy places, and </a:t>
            </a:r>
            <a:r>
              <a:rPr lang="en-US" sz="2400" dirty="0" err="1" smtClean="0"/>
              <a:t>prophecie</a:t>
            </a:r>
            <a:r>
              <a:rPr lang="en-US" sz="2400" dirty="0" smtClean="0"/>
              <a:t> against the land of Israel,</a:t>
            </a:r>
          </a:p>
          <a:p>
            <a:endParaRPr lang="en-US" sz="2400" dirty="0" smtClean="0"/>
          </a:p>
          <a:p>
            <a:r>
              <a:rPr lang="en-US" sz="2400" b="1" i="1" u="sng" dirty="0" smtClean="0">
                <a:solidFill>
                  <a:srgbClr val="0070C0"/>
                </a:solidFill>
              </a:rPr>
              <a:t>NAB  Ezekiel 21:2</a:t>
            </a:r>
            <a:endParaRPr lang="en-US" sz="2400" dirty="0" smtClean="0"/>
          </a:p>
          <a:p>
            <a:r>
              <a:rPr lang="en-US" sz="2400" dirty="0" smtClean="0"/>
              <a:t>Son of man, turn your face to the south: </a:t>
            </a:r>
            <a:r>
              <a:rPr lang="en-US" sz="2400" b="1" u="sng" dirty="0" smtClean="0">
                <a:solidFill>
                  <a:srgbClr val="FFFF00"/>
                </a:solidFill>
              </a:rPr>
              <a:t>preach</a:t>
            </a:r>
            <a:r>
              <a:rPr lang="en-US" sz="2400" u="sng" dirty="0" smtClean="0">
                <a:solidFill>
                  <a:srgbClr val="FFFF00"/>
                </a:solidFill>
              </a:rPr>
              <a:t> </a:t>
            </a:r>
            <a:r>
              <a:rPr lang="en-US" sz="2400" b="1" u="sng" dirty="0" smtClean="0">
                <a:solidFill>
                  <a:srgbClr val="FFFF00"/>
                </a:solidFill>
              </a:rPr>
              <a:t>against the south</a:t>
            </a:r>
            <a:r>
              <a:rPr lang="en-US" sz="2400" dirty="0" smtClean="0"/>
              <a:t>, prophesy against the forest land in the south.</a:t>
            </a:r>
          </a:p>
          <a:p>
            <a:endParaRPr lang="en-US" sz="2400" dirty="0" smtClean="0"/>
          </a:p>
          <a:p>
            <a:r>
              <a:rPr lang="en-US" sz="2400" b="1" i="1" u="sng" dirty="0" smtClean="0">
                <a:solidFill>
                  <a:srgbClr val="0070C0"/>
                </a:solidFill>
              </a:rPr>
              <a:t>NIV  Ezekiel 21:2</a:t>
            </a:r>
            <a:endParaRPr lang="en-US" sz="2400" dirty="0" smtClean="0"/>
          </a:p>
          <a:p>
            <a:r>
              <a:rPr lang="en-US" sz="2400" dirty="0" smtClean="0"/>
              <a:t>“Son of man, set your face against Jerusalem and </a:t>
            </a:r>
            <a:r>
              <a:rPr lang="en-US" sz="2400" b="1" u="sng" dirty="0" smtClean="0">
                <a:solidFill>
                  <a:srgbClr val="FFFF00"/>
                </a:solidFill>
              </a:rPr>
              <a:t>preach against the sanctuary</a:t>
            </a:r>
            <a:r>
              <a:rPr lang="en-US" sz="2400" dirty="0" smtClean="0"/>
              <a:t>. Prophesy against the land of Israel </a:t>
            </a:r>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20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2000"/>
                                        <p:tgtEl>
                                          <p:spTgt spid="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5" end="5"/>
                                            </p:txEl>
                                          </p:spTgt>
                                        </p:tgtEl>
                                        <p:attrNameLst>
                                          <p:attrName>style.visibility</p:attrName>
                                        </p:attrNameLst>
                                      </p:cBhvr>
                                      <p:to>
                                        <p:strVal val="visible"/>
                                      </p:to>
                                    </p:set>
                                    <p:animEffect transition="in" filter="fade">
                                      <p:cBhvr>
                                        <p:cTn id="22" dur="2000"/>
                                        <p:tgtEl>
                                          <p:spTgt spid="1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7" end="7"/>
                                            </p:txEl>
                                          </p:spTgt>
                                        </p:tgtEl>
                                        <p:attrNameLst>
                                          <p:attrName>style.visibility</p:attrName>
                                        </p:attrNameLst>
                                      </p:cBhvr>
                                      <p:to>
                                        <p:strVal val="visible"/>
                                      </p:to>
                                    </p:set>
                                    <p:animEffect transition="in" filter="fade">
                                      <p:cBhvr>
                                        <p:cTn id="27" dur="20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
        <p:nvSpPr>
          <p:cNvPr id="12" name="TextBox 11"/>
          <p:cNvSpPr txBox="1"/>
          <p:nvPr/>
        </p:nvSpPr>
        <p:spPr>
          <a:xfrm>
            <a:off x="0" y="1752600"/>
            <a:ext cx="8991600" cy="4985980"/>
          </a:xfrm>
          <a:prstGeom prst="rect">
            <a:avLst/>
          </a:prstGeom>
          <a:noFill/>
        </p:spPr>
        <p:txBody>
          <a:bodyPr wrap="square" rtlCol="0">
            <a:spAutoFit/>
          </a:bodyPr>
          <a:lstStyle/>
          <a:p>
            <a:r>
              <a:rPr lang="en-US" sz="2400" b="1" i="1" dirty="0" smtClean="0"/>
              <a:t>What the holy Ghost taught me:</a:t>
            </a:r>
          </a:p>
          <a:p>
            <a:endParaRPr lang="en-US" sz="10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In God’s Word, prophets are clouds and they drop the rain of  doctrine.  Babylon hides this in their merchandise.</a:t>
            </a:r>
          </a:p>
          <a:p>
            <a:endParaRPr lang="en-US" sz="10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Deuteronomy 32:2 </a:t>
            </a:r>
            <a:r>
              <a:rPr lang="en-US" sz="2400" b="1" i="1" dirty="0" smtClean="0">
                <a:hlinkClick r:id="rId5"/>
              </a:rPr>
              <a:t>2</a:t>
            </a:r>
            <a:r>
              <a:rPr lang="en-US" sz="2400" dirty="0" smtClean="0"/>
              <a:t> My doctrine shall </a:t>
            </a:r>
            <a:r>
              <a:rPr lang="en-US" sz="2400" b="1" u="sng" dirty="0" smtClean="0">
                <a:solidFill>
                  <a:srgbClr val="FFFF00"/>
                </a:solidFill>
              </a:rPr>
              <a:t>drop as the </a:t>
            </a:r>
            <a:r>
              <a:rPr lang="en-US" sz="2400" b="1" u="sng" dirty="0" err="1" smtClean="0">
                <a:solidFill>
                  <a:srgbClr val="FFFF00"/>
                </a:solidFill>
              </a:rPr>
              <a:t>raine</a:t>
            </a:r>
            <a:r>
              <a:rPr lang="en-US" sz="2400" dirty="0" smtClean="0"/>
              <a:t>: my speech shall distill as the </a:t>
            </a:r>
            <a:r>
              <a:rPr lang="en-US" sz="2400" dirty="0" err="1" smtClean="0"/>
              <a:t>deaw</a:t>
            </a:r>
            <a:r>
              <a:rPr lang="en-US" sz="2400" dirty="0" smtClean="0"/>
              <a:t>, as the </a:t>
            </a:r>
            <a:r>
              <a:rPr lang="en-US" sz="2400" dirty="0" err="1" smtClean="0"/>
              <a:t>smal</a:t>
            </a:r>
            <a:r>
              <a:rPr lang="en-US" sz="2400" dirty="0" smtClean="0"/>
              <a:t> </a:t>
            </a:r>
            <a:r>
              <a:rPr lang="en-US" sz="2400" dirty="0" err="1" smtClean="0"/>
              <a:t>raine</a:t>
            </a:r>
            <a:r>
              <a:rPr lang="en-US" sz="2400" dirty="0" smtClean="0"/>
              <a:t> </a:t>
            </a:r>
            <a:r>
              <a:rPr lang="en-US" sz="2400" dirty="0" err="1" smtClean="0"/>
              <a:t>vpon</a:t>
            </a:r>
            <a:r>
              <a:rPr lang="en-US" sz="2400" dirty="0" smtClean="0"/>
              <a:t> the tender </a:t>
            </a:r>
            <a:r>
              <a:rPr lang="en-US" sz="2400" dirty="0" err="1" smtClean="0"/>
              <a:t>herbe</a:t>
            </a:r>
            <a:r>
              <a:rPr lang="en-US" sz="2400" dirty="0" smtClean="0"/>
              <a:t>, and as the </a:t>
            </a:r>
            <a:r>
              <a:rPr lang="en-US" sz="2400" dirty="0" err="1" smtClean="0"/>
              <a:t>showres</a:t>
            </a:r>
            <a:r>
              <a:rPr lang="en-US" sz="2400" dirty="0" smtClean="0"/>
              <a:t> </a:t>
            </a:r>
            <a:r>
              <a:rPr lang="en-US" sz="2400" dirty="0" err="1" smtClean="0"/>
              <a:t>vpon</a:t>
            </a:r>
            <a:r>
              <a:rPr lang="en-US" sz="2400" dirty="0" smtClean="0"/>
              <a:t> the </a:t>
            </a:r>
            <a:r>
              <a:rPr lang="en-US" sz="2400" dirty="0" err="1" smtClean="0"/>
              <a:t>grasse</a:t>
            </a:r>
            <a:r>
              <a:rPr lang="en-US" sz="2400" dirty="0" smtClean="0"/>
              <a:t>.</a:t>
            </a:r>
          </a:p>
          <a:p>
            <a:endParaRPr lang="en-US" sz="10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2 Peter 2:16-17 16 </a:t>
            </a:r>
            <a:r>
              <a:rPr lang="en-US" sz="2400" dirty="0" smtClean="0"/>
              <a:t>But was rebuked for his iniquity: the </a:t>
            </a:r>
            <a:r>
              <a:rPr lang="en-US" sz="2400" dirty="0" err="1" smtClean="0"/>
              <a:t>dumbe</a:t>
            </a:r>
            <a:r>
              <a:rPr lang="en-US" sz="2400" dirty="0" smtClean="0"/>
              <a:t> </a:t>
            </a:r>
            <a:r>
              <a:rPr lang="en-US" sz="2400" dirty="0" err="1" smtClean="0"/>
              <a:t>asse</a:t>
            </a:r>
            <a:r>
              <a:rPr lang="en-US" sz="2400" dirty="0" smtClean="0"/>
              <a:t> speaking with </a:t>
            </a:r>
            <a:r>
              <a:rPr lang="en-US" sz="2400" dirty="0" err="1" smtClean="0"/>
              <a:t>mais</a:t>
            </a:r>
            <a:r>
              <a:rPr lang="en-US" sz="2400" dirty="0" smtClean="0"/>
              <a:t> voice, forbade the </a:t>
            </a:r>
            <a:r>
              <a:rPr lang="en-US" sz="2400" dirty="0" err="1" smtClean="0"/>
              <a:t>madnesse</a:t>
            </a:r>
            <a:r>
              <a:rPr lang="en-US" sz="2400" dirty="0" smtClean="0"/>
              <a:t> of the Prophet.  </a:t>
            </a:r>
            <a:r>
              <a:rPr lang="en-US" sz="2400" b="1" dirty="0" smtClean="0">
                <a:latin typeface="Times New Roman" pitchFamily="18" charset="0"/>
                <a:cs typeface="Times New Roman" pitchFamily="18" charset="0"/>
              </a:rPr>
              <a:t>17</a:t>
            </a:r>
            <a:r>
              <a:rPr lang="en-US" sz="2400" dirty="0" smtClean="0"/>
              <a:t>These are </a:t>
            </a:r>
            <a:r>
              <a:rPr lang="en-US" sz="2400" dirty="0" err="1" smtClean="0"/>
              <a:t>welles</a:t>
            </a:r>
            <a:r>
              <a:rPr lang="en-US" sz="2400" dirty="0" smtClean="0"/>
              <a:t> without water, </a:t>
            </a:r>
            <a:r>
              <a:rPr lang="en-US" sz="2400" b="1" u="sng" dirty="0" err="1" smtClean="0">
                <a:solidFill>
                  <a:srgbClr val="FFFF00"/>
                </a:solidFill>
              </a:rPr>
              <a:t>cloudes</a:t>
            </a:r>
            <a:r>
              <a:rPr lang="en-US" sz="2400" dirty="0" smtClean="0"/>
              <a:t> that are </a:t>
            </a:r>
            <a:r>
              <a:rPr lang="en-US" sz="2400" dirty="0" err="1" smtClean="0"/>
              <a:t>caried</a:t>
            </a:r>
            <a:r>
              <a:rPr lang="en-US" sz="2400" dirty="0" smtClean="0"/>
              <a:t> with a tempest, to whom the mist of </a:t>
            </a:r>
            <a:r>
              <a:rPr lang="en-US" sz="2400" dirty="0" err="1" smtClean="0"/>
              <a:t>darkenesse</a:t>
            </a:r>
            <a:r>
              <a:rPr lang="en-US" sz="2400" dirty="0" smtClean="0"/>
              <a:t> is </a:t>
            </a:r>
            <a:r>
              <a:rPr lang="en-US" sz="2400" dirty="0" err="1" smtClean="0"/>
              <a:t>reserued</a:t>
            </a:r>
            <a:r>
              <a:rPr lang="en-US" sz="2400" dirty="0" smtClean="0"/>
              <a:t> for </a:t>
            </a:r>
            <a:r>
              <a:rPr lang="en-US" sz="2400" dirty="0" err="1" smtClean="0"/>
              <a:t>euer</a:t>
            </a:r>
            <a:r>
              <a:rPr lang="en-US" sz="2400" dirty="0" smtClean="0"/>
              <a:t>. </a:t>
            </a:r>
            <a:br>
              <a:rPr lang="en-US" sz="2400" dirty="0" smtClean="0"/>
            </a:br>
            <a:r>
              <a:rPr lang="en-US" sz="2400" dirty="0" smtClean="0"/>
              <a:t> </a:t>
            </a:r>
            <a:endParaRPr lang="en-US" sz="2400" b="1"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878532"/>
          </a:xfrm>
          <a:prstGeom prst="rect">
            <a:avLst/>
          </a:prstGeom>
          <a:noFill/>
        </p:spPr>
        <p:txBody>
          <a:bodyPr wrap="square" rtlCol="0">
            <a:spAutoFit/>
          </a:bodyPr>
          <a:lstStyle/>
          <a:p>
            <a:endParaRPr lang="en-US" sz="800" b="1" i="1" dirty="0" smtClean="0">
              <a:hlinkClick r:id="rId2"/>
            </a:endParaRPr>
          </a:p>
          <a:p>
            <a:r>
              <a:rPr lang="en-US" sz="2400" b="1" i="1" dirty="0" smtClean="0">
                <a:hlinkClick r:id="rId2"/>
              </a:rPr>
              <a:t>AV1611  </a:t>
            </a:r>
            <a:r>
              <a:rPr lang="en-US" sz="2400" b="1" i="1" u="sng" dirty="0" smtClean="0">
                <a:solidFill>
                  <a:srgbClr val="0070C0"/>
                </a:solidFill>
              </a:rPr>
              <a:t>Revelation 13:16</a:t>
            </a:r>
            <a:r>
              <a:rPr lang="en-US" sz="2400" i="1" u="sng" dirty="0" smtClean="0">
                <a:solidFill>
                  <a:srgbClr val="0070C0"/>
                </a:solidFill>
              </a:rPr>
              <a:t> </a:t>
            </a:r>
          </a:p>
          <a:p>
            <a:r>
              <a:rPr lang="en-US" sz="2400" dirty="0" smtClean="0"/>
              <a:t>And </a:t>
            </a:r>
            <a:r>
              <a:rPr lang="en-US" sz="2400" b="1" u="sng" dirty="0" smtClean="0">
                <a:solidFill>
                  <a:srgbClr val="FFFF00"/>
                </a:solidFill>
              </a:rPr>
              <a:t>he </a:t>
            </a:r>
            <a:r>
              <a:rPr lang="en-US" sz="2400" b="1" u="sng" dirty="0" err="1" smtClean="0">
                <a:solidFill>
                  <a:srgbClr val="FFFF00"/>
                </a:solidFill>
              </a:rPr>
              <a:t>causeth</a:t>
            </a:r>
            <a:r>
              <a:rPr lang="en-US" sz="2400" b="1" u="sng" dirty="0" smtClean="0">
                <a:solidFill>
                  <a:srgbClr val="FFFF00"/>
                </a:solidFill>
              </a:rPr>
              <a:t> </a:t>
            </a:r>
            <a:r>
              <a:rPr lang="en-US" sz="2400" dirty="0" smtClean="0"/>
              <a:t>all, both </a:t>
            </a:r>
            <a:r>
              <a:rPr lang="en-US" sz="2400" dirty="0" err="1" smtClean="0"/>
              <a:t>smal</a:t>
            </a:r>
            <a:r>
              <a:rPr lang="en-US" sz="2400" dirty="0" smtClean="0"/>
              <a:t> and great rich and </a:t>
            </a:r>
            <a:r>
              <a:rPr lang="en-US" sz="2400" dirty="0" err="1" smtClean="0"/>
              <a:t>poore</a:t>
            </a:r>
            <a:r>
              <a:rPr lang="en-US" sz="2400" dirty="0" smtClean="0"/>
              <a:t>, free and bond, to </a:t>
            </a:r>
            <a:r>
              <a:rPr lang="en-US" sz="2400" b="1" u="sng" dirty="0" err="1" smtClean="0">
                <a:solidFill>
                  <a:srgbClr val="FFFF00"/>
                </a:solidFill>
              </a:rPr>
              <a:t>receiue</a:t>
            </a:r>
            <a:r>
              <a:rPr lang="en-US" sz="2400" b="1" u="sng" dirty="0" smtClean="0">
                <a:solidFill>
                  <a:srgbClr val="FFFF00"/>
                </a:solidFill>
              </a:rPr>
              <a:t> a </a:t>
            </a:r>
            <a:r>
              <a:rPr lang="en-US" sz="2400" b="1" u="sng" dirty="0" err="1" smtClean="0">
                <a:solidFill>
                  <a:srgbClr val="FFFF00"/>
                </a:solidFill>
              </a:rPr>
              <a:t>marke</a:t>
            </a:r>
            <a:r>
              <a:rPr lang="en-US" sz="2400" b="1" u="sng" dirty="0" smtClean="0">
                <a:solidFill>
                  <a:srgbClr val="FFFF00"/>
                </a:solidFill>
              </a:rPr>
              <a:t> in</a:t>
            </a:r>
            <a:r>
              <a:rPr lang="en-US" sz="2400" dirty="0" smtClean="0"/>
              <a:t> their right hand, or </a:t>
            </a:r>
            <a:r>
              <a:rPr lang="en-US" sz="2400" b="1" u="sng" dirty="0" smtClean="0">
                <a:solidFill>
                  <a:srgbClr val="FFFF00"/>
                </a:solidFill>
              </a:rPr>
              <a:t>in</a:t>
            </a:r>
            <a:r>
              <a:rPr lang="en-US" sz="2400" dirty="0" smtClean="0"/>
              <a:t> their foreheads: </a:t>
            </a:r>
            <a:br>
              <a:rPr lang="en-US" sz="2400" dirty="0" smtClean="0"/>
            </a:br>
            <a:r>
              <a:rPr lang="en-US" sz="2400" dirty="0" smtClean="0"/>
              <a:t> </a:t>
            </a:r>
          </a:p>
          <a:p>
            <a:r>
              <a:rPr lang="en-US" sz="2400" b="1" i="1" u="sng" dirty="0" smtClean="0">
                <a:solidFill>
                  <a:srgbClr val="0070C0"/>
                </a:solidFill>
              </a:rPr>
              <a:t>NAB  Revelation 13:16</a:t>
            </a:r>
            <a:endParaRPr lang="en-US" sz="2400" dirty="0" smtClean="0"/>
          </a:p>
          <a:p>
            <a:r>
              <a:rPr lang="en-US" sz="2400" b="1" u="sng" dirty="0" smtClean="0">
                <a:solidFill>
                  <a:srgbClr val="FFFF00"/>
                </a:solidFill>
              </a:rPr>
              <a:t>It forced </a:t>
            </a:r>
            <a:r>
              <a:rPr lang="en-US" sz="2400" dirty="0" smtClean="0"/>
              <a:t>all the people, small and great, rich and poor, free and slave, to be given a </a:t>
            </a:r>
            <a:r>
              <a:rPr lang="en-US" sz="2400" b="1" u="sng" dirty="0" smtClean="0">
                <a:solidFill>
                  <a:srgbClr val="FFFF00"/>
                </a:solidFill>
              </a:rPr>
              <a:t>stamped image on </a:t>
            </a:r>
            <a:r>
              <a:rPr lang="en-US" sz="2400" dirty="0" smtClean="0"/>
              <a:t>their right hands or their </a:t>
            </a:r>
            <a:r>
              <a:rPr lang="en-US" sz="2400" dirty="0" err="1" smtClean="0"/>
              <a:t>foreheads,</a:t>
            </a:r>
            <a:r>
              <a:rPr lang="en-US" sz="2400" baseline="30000" dirty="0" err="1" smtClean="0">
                <a:hlinkClick r:id="rId3"/>
              </a:rPr>
              <a:t>j</a:t>
            </a:r>
            <a:endParaRPr lang="en-US" sz="2400" baseline="30000" dirty="0" smtClean="0"/>
          </a:p>
          <a:p>
            <a:endParaRPr lang="en-US" sz="2400" baseline="30000" dirty="0" smtClean="0"/>
          </a:p>
          <a:p>
            <a:r>
              <a:rPr lang="en-US" sz="2400" b="1" i="1" u="sng" dirty="0" smtClean="0">
                <a:solidFill>
                  <a:srgbClr val="0070C0"/>
                </a:solidFill>
              </a:rPr>
              <a:t>NIV  Revelation 13:16</a:t>
            </a:r>
          </a:p>
          <a:p>
            <a:r>
              <a:rPr lang="en-US" sz="2400" dirty="0" smtClean="0"/>
              <a:t>It also </a:t>
            </a:r>
            <a:r>
              <a:rPr lang="en-US" sz="2400" b="1" u="sng" dirty="0" smtClean="0">
                <a:solidFill>
                  <a:srgbClr val="FFFF00"/>
                </a:solidFill>
              </a:rPr>
              <a:t>forced</a:t>
            </a:r>
            <a:r>
              <a:rPr lang="en-US" sz="2400" dirty="0" smtClean="0"/>
              <a:t> all people, great and small, rich and poor, free and slave, to receive a mark </a:t>
            </a:r>
            <a:r>
              <a:rPr lang="en-US" sz="2400" b="1" u="sng" dirty="0" smtClean="0">
                <a:solidFill>
                  <a:srgbClr val="FFFF00"/>
                </a:solidFill>
              </a:rPr>
              <a:t>on their right hands or on their foreheads</a:t>
            </a:r>
            <a:r>
              <a:rPr lang="en-US" sz="2400" dirty="0" smtClean="0"/>
              <a:t>,</a:t>
            </a:r>
            <a:endParaRPr lang="en-US" sz="2400" baseline="30000" dirty="0" smtClean="0"/>
          </a:p>
          <a:p>
            <a:endParaRPr lang="en-US" sz="2400" baseline="30000" dirty="0" smtClean="0"/>
          </a:p>
          <a:p>
            <a:endParaRPr lang="en-US" sz="2400" dirty="0" smtClean="0"/>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20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2000"/>
                                        <p:tgtEl>
                                          <p:spTgt spid="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2000"/>
                                        <p:tgtEl>
                                          <p:spTgt spid="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animEffect transition="in" filter="fade">
                                      <p:cBhvr>
                                        <p:cTn id="27" dur="20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478423"/>
          </a:xfrm>
          <a:prstGeom prst="rect">
            <a:avLst/>
          </a:prstGeom>
          <a:noFill/>
        </p:spPr>
        <p:txBody>
          <a:bodyPr wrap="square" rtlCol="0">
            <a:spAutoFit/>
          </a:bodyPr>
          <a:lstStyle/>
          <a:p>
            <a:endParaRPr lang="en-US" sz="800" b="1" i="1" dirty="0" smtClean="0">
              <a:hlinkClick r:id="rId2"/>
            </a:endParaRPr>
          </a:p>
          <a:p>
            <a:r>
              <a:rPr lang="en-US" sz="2400" b="1" i="1" dirty="0" smtClean="0"/>
              <a:t>What the holy Ghost taught me:</a:t>
            </a:r>
          </a:p>
          <a:p>
            <a:endParaRPr lang="en-US" sz="1000" dirty="0" smtClean="0"/>
          </a:p>
          <a:p>
            <a:r>
              <a:rPr lang="en-US" sz="2400" dirty="0" smtClean="0"/>
              <a:t>All will be beguiled into swearing an oath that Solomon’s book of wisdom is the Word of God.  There will be no physical mark and it will be in the head or in the hand.  Babylon changes words which kill prophecy.</a:t>
            </a:r>
          </a:p>
          <a:p>
            <a:endParaRPr lang="en-US" sz="1000" dirty="0" smtClean="0"/>
          </a:p>
          <a:p>
            <a:r>
              <a:rPr lang="en-US" sz="2400" dirty="0" smtClean="0"/>
              <a:t>James 5:12 But </a:t>
            </a:r>
            <a:r>
              <a:rPr lang="en-US" sz="2400" dirty="0" err="1" smtClean="0"/>
              <a:t>aboue</a:t>
            </a:r>
            <a:r>
              <a:rPr lang="en-US" sz="2400" dirty="0" smtClean="0"/>
              <a:t> all things, my brethren, </a:t>
            </a:r>
            <a:r>
              <a:rPr lang="en-US" sz="2400" b="1" u="sng" dirty="0" err="1" smtClean="0">
                <a:solidFill>
                  <a:srgbClr val="FFFF00"/>
                </a:solidFill>
              </a:rPr>
              <a:t>sweare</a:t>
            </a:r>
            <a:r>
              <a:rPr lang="en-US" sz="2400" b="1" u="sng" dirty="0" smtClean="0">
                <a:solidFill>
                  <a:srgbClr val="FFFF00"/>
                </a:solidFill>
              </a:rPr>
              <a:t> not</a:t>
            </a:r>
            <a:r>
              <a:rPr lang="en-US" sz="2400" dirty="0" smtClean="0"/>
              <a:t>, neither by </a:t>
            </a:r>
            <a:r>
              <a:rPr lang="en-US" sz="2400" dirty="0" err="1" smtClean="0"/>
              <a:t>heauen</a:t>
            </a:r>
            <a:r>
              <a:rPr lang="en-US" sz="2400" dirty="0" smtClean="0"/>
              <a:t>, neither by the earth, neither by any other </a:t>
            </a:r>
            <a:r>
              <a:rPr lang="en-US" sz="2400" dirty="0" err="1" smtClean="0"/>
              <a:t>othe</a:t>
            </a:r>
            <a:r>
              <a:rPr lang="en-US" sz="2400" dirty="0" smtClean="0"/>
              <a:t>: but let your yea, be yea, and your nay, nay: </a:t>
            </a:r>
            <a:r>
              <a:rPr lang="en-US" sz="2400" b="1" u="sng" dirty="0" smtClean="0">
                <a:solidFill>
                  <a:srgbClr val="FFFF00"/>
                </a:solidFill>
              </a:rPr>
              <a:t>lest </a:t>
            </a:r>
            <a:r>
              <a:rPr lang="en-US" sz="2400" b="1" u="sng" dirty="0" err="1" smtClean="0">
                <a:solidFill>
                  <a:srgbClr val="FFFF00"/>
                </a:solidFill>
              </a:rPr>
              <a:t>yee</a:t>
            </a:r>
            <a:r>
              <a:rPr lang="en-US" sz="2400" b="1" u="sng" dirty="0" smtClean="0">
                <a:solidFill>
                  <a:srgbClr val="FFFF00"/>
                </a:solidFill>
              </a:rPr>
              <a:t> fall into condemnation. </a:t>
            </a:r>
          </a:p>
          <a:p>
            <a:endParaRPr lang="en-US" sz="1000" dirty="0" smtClean="0"/>
          </a:p>
          <a:p>
            <a:r>
              <a:rPr lang="en-US" sz="2400" dirty="0" smtClean="0"/>
              <a:t>Matthew 12:37 For by thy </a:t>
            </a:r>
            <a:r>
              <a:rPr lang="en-US" sz="2400" dirty="0" err="1" smtClean="0"/>
              <a:t>wordes</a:t>
            </a:r>
            <a:r>
              <a:rPr lang="en-US" sz="2400" dirty="0" smtClean="0"/>
              <a:t> thou </a:t>
            </a:r>
            <a:r>
              <a:rPr lang="en-US" sz="2400" dirty="0" err="1" smtClean="0"/>
              <a:t>shalt</a:t>
            </a:r>
            <a:r>
              <a:rPr lang="en-US" sz="2400" dirty="0" smtClean="0"/>
              <a:t> bee </a:t>
            </a:r>
            <a:r>
              <a:rPr lang="en-US" sz="2400" dirty="0" err="1" smtClean="0"/>
              <a:t>iustified</a:t>
            </a:r>
            <a:r>
              <a:rPr lang="en-US" sz="2400" dirty="0" smtClean="0"/>
              <a:t>, </a:t>
            </a:r>
            <a:r>
              <a:rPr lang="en-US" sz="2400" b="1" u="sng" dirty="0" smtClean="0">
                <a:solidFill>
                  <a:srgbClr val="FFFF00"/>
                </a:solidFill>
              </a:rPr>
              <a:t>and by thy words thou </a:t>
            </a:r>
            <a:r>
              <a:rPr lang="en-US" sz="2400" b="1" u="sng" dirty="0" err="1" smtClean="0">
                <a:solidFill>
                  <a:srgbClr val="FFFF00"/>
                </a:solidFill>
              </a:rPr>
              <a:t>shalt</a:t>
            </a:r>
            <a:r>
              <a:rPr lang="en-US" sz="2400" b="1" u="sng" dirty="0" smtClean="0">
                <a:solidFill>
                  <a:srgbClr val="FFFF00"/>
                </a:solidFill>
              </a:rPr>
              <a:t> be condemned. </a:t>
            </a:r>
          </a:p>
          <a:p>
            <a:endParaRPr lang="en-US" sz="2400" dirty="0" smtClean="0"/>
          </a:p>
          <a:p>
            <a:endParaRPr lang="en-US" sz="2400" dirty="0" smtClean="0"/>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3200876"/>
          </a:xfrm>
          <a:prstGeom prst="rect">
            <a:avLst/>
          </a:prstGeom>
          <a:noFill/>
        </p:spPr>
        <p:txBody>
          <a:bodyPr wrap="square" rtlCol="0">
            <a:spAutoFit/>
          </a:bodyPr>
          <a:lstStyle/>
          <a:p>
            <a:r>
              <a:rPr lang="en-US" sz="2400" b="1" i="1" dirty="0" smtClean="0">
                <a:hlinkClick r:id="rId2"/>
              </a:rPr>
              <a:t>AV1611  </a:t>
            </a:r>
            <a:r>
              <a:rPr lang="en-US" sz="2400" b="1" i="1" u="sng" dirty="0" smtClean="0">
                <a:solidFill>
                  <a:srgbClr val="0070C0"/>
                </a:solidFill>
              </a:rPr>
              <a:t>Proverbs 30:15</a:t>
            </a:r>
            <a:r>
              <a:rPr lang="en-US" sz="2400" i="1" u="sng" dirty="0" smtClean="0">
                <a:solidFill>
                  <a:srgbClr val="0070C0"/>
                </a:solidFill>
              </a:rPr>
              <a:t> </a:t>
            </a:r>
          </a:p>
          <a:p>
            <a:r>
              <a:rPr lang="en-US" sz="2400" dirty="0" smtClean="0"/>
              <a:t>The </a:t>
            </a:r>
            <a:r>
              <a:rPr lang="en-US" sz="2400" b="1" u="sng" dirty="0" smtClean="0">
                <a:solidFill>
                  <a:srgbClr val="FFFF00"/>
                </a:solidFill>
              </a:rPr>
              <a:t>horse-leach</a:t>
            </a:r>
            <a:r>
              <a:rPr lang="en-US" sz="2400" dirty="0" smtClean="0"/>
              <a:t> hath two daughters, crying, </a:t>
            </a:r>
            <a:r>
              <a:rPr lang="en-US" sz="2400" dirty="0" err="1" smtClean="0"/>
              <a:t>Giue</a:t>
            </a:r>
            <a:r>
              <a:rPr lang="en-US" sz="2400" dirty="0" smtClean="0"/>
              <a:t>, </a:t>
            </a:r>
            <a:r>
              <a:rPr lang="en-US" sz="2400" dirty="0" err="1" smtClean="0"/>
              <a:t>giue</a:t>
            </a:r>
            <a:r>
              <a:rPr lang="en-US" sz="2400" dirty="0" smtClean="0"/>
              <a:t>.</a:t>
            </a:r>
            <a:br>
              <a:rPr lang="en-US" sz="2400" dirty="0" smtClean="0"/>
            </a:br>
            <a:endParaRPr lang="en-US" sz="2400" dirty="0" smtClean="0"/>
          </a:p>
          <a:p>
            <a:endParaRPr lang="en-US" sz="1000" dirty="0" smtClean="0"/>
          </a:p>
          <a:p>
            <a:r>
              <a:rPr lang="en-US" sz="2400" b="1" i="1" u="sng" dirty="0" smtClean="0">
                <a:solidFill>
                  <a:srgbClr val="0070C0"/>
                </a:solidFill>
              </a:rPr>
              <a:t>NAB  Proverbs 30:15</a:t>
            </a:r>
            <a:endParaRPr lang="en-US" sz="2400" dirty="0" smtClean="0"/>
          </a:p>
          <a:p>
            <a:pPr>
              <a:buFont typeface="Arial" charset="0"/>
              <a:buChar char="•"/>
            </a:pPr>
            <a:r>
              <a:rPr lang="en-US" sz="2400" dirty="0" smtClean="0"/>
              <a:t>The </a:t>
            </a:r>
            <a:r>
              <a:rPr lang="en-US" sz="2400" b="1" u="sng" dirty="0" smtClean="0">
                <a:solidFill>
                  <a:srgbClr val="FFFF00"/>
                </a:solidFill>
              </a:rPr>
              <a:t>leech</a:t>
            </a:r>
            <a:r>
              <a:rPr lang="en-US" sz="2400" dirty="0" smtClean="0"/>
              <a:t> has two daughters:“Give,” and “Give.”…</a:t>
            </a:r>
          </a:p>
          <a:p>
            <a:endParaRPr lang="en-US" sz="2400" dirty="0" smtClean="0"/>
          </a:p>
          <a:p>
            <a:r>
              <a:rPr lang="en-US" sz="2400" b="1" i="1" u="sng" dirty="0" smtClean="0">
                <a:solidFill>
                  <a:srgbClr val="0070C0"/>
                </a:solidFill>
              </a:rPr>
              <a:t>NIV  Proverbs 30:15</a:t>
            </a:r>
          </a:p>
          <a:p>
            <a:r>
              <a:rPr lang="en-US" sz="2400" dirty="0" smtClean="0"/>
              <a:t>The </a:t>
            </a:r>
            <a:r>
              <a:rPr lang="en-US" sz="2400" b="1" u="sng" dirty="0" smtClean="0">
                <a:solidFill>
                  <a:srgbClr val="FFFF00"/>
                </a:solidFill>
              </a:rPr>
              <a:t>leech</a:t>
            </a:r>
            <a:r>
              <a:rPr lang="en-US" sz="2400" dirty="0" smtClean="0"/>
              <a:t> has two daughters. ‘Give! Give!’ they cry.</a:t>
            </a:r>
            <a:endParaRPr lang="en-US" sz="2400" dirty="0"/>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2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
        <p:nvSpPr>
          <p:cNvPr id="12" name="TextBox 11"/>
          <p:cNvSpPr txBox="1"/>
          <p:nvPr/>
        </p:nvSpPr>
        <p:spPr>
          <a:xfrm>
            <a:off x="0" y="1600200"/>
            <a:ext cx="8839200" cy="7571303"/>
          </a:xfrm>
          <a:prstGeom prst="rect">
            <a:avLst/>
          </a:prstGeom>
          <a:noFill/>
        </p:spPr>
        <p:txBody>
          <a:bodyPr wrap="square" rtlCol="0">
            <a:spAutoFit/>
          </a:bodyPr>
          <a:lstStyle/>
          <a:p>
            <a:r>
              <a:rPr lang="en-US" sz="2400" b="1" i="1" dirty="0" smtClean="0"/>
              <a:t>What the holy Ghost taught me:</a:t>
            </a:r>
          </a:p>
          <a:p>
            <a:endParaRPr lang="en-US" sz="1000" b="1" dirty="0" smtClean="0"/>
          </a:p>
          <a:p>
            <a:r>
              <a:rPr lang="en-US" sz="2400" b="1" dirty="0" smtClean="0"/>
              <a:t>The horse-leach (explained in Job 39) is another name for Babylon that God uses.  Her two daughters are named Jerusalem  and Samaria.  She and her young daughters suck the blood of corruption.  Lucifer slays the Horse-leach with the sword that God places in his hand.  Horse-leaches suck blood.  (see Job 39:30, Luke 23:28-29)</a:t>
            </a:r>
          </a:p>
          <a:p>
            <a:endParaRPr lang="en-US" sz="1000" b="1" dirty="0" smtClean="0"/>
          </a:p>
          <a:p>
            <a:r>
              <a:rPr lang="en-US" sz="2400" b="1" dirty="0" smtClean="0"/>
              <a:t>Job 39:30  </a:t>
            </a:r>
            <a:r>
              <a:rPr lang="en-US" sz="2400" dirty="0" smtClean="0"/>
              <a:t>Her </a:t>
            </a:r>
            <a:r>
              <a:rPr lang="en-US" sz="2400" dirty="0" err="1" smtClean="0"/>
              <a:t>yong</a:t>
            </a:r>
            <a:r>
              <a:rPr lang="en-US" sz="2400" dirty="0" smtClean="0"/>
              <a:t> ones also suck </a:t>
            </a:r>
            <a:r>
              <a:rPr lang="en-US" sz="2400" dirty="0" err="1" smtClean="0"/>
              <a:t>vp</a:t>
            </a:r>
            <a:r>
              <a:rPr lang="en-US" sz="2400" dirty="0" smtClean="0"/>
              <a:t> blood: and where the </a:t>
            </a:r>
            <a:r>
              <a:rPr lang="en-US" sz="2400" dirty="0" err="1" smtClean="0"/>
              <a:t>slaine</a:t>
            </a:r>
            <a:r>
              <a:rPr lang="en-US" sz="2400" dirty="0" smtClean="0"/>
              <a:t> are, there is he. </a:t>
            </a:r>
          </a:p>
          <a:p>
            <a:endParaRPr lang="en-US" sz="1000" b="1" dirty="0" smtClean="0"/>
          </a:p>
          <a:p>
            <a:r>
              <a:rPr lang="en-US" sz="2400" b="1" dirty="0" smtClean="0"/>
              <a:t>Ezekiel 23:4</a:t>
            </a:r>
            <a:r>
              <a:rPr lang="en-US" sz="2400" dirty="0" smtClean="0"/>
              <a:t> And the names of them were </a:t>
            </a:r>
            <a:r>
              <a:rPr lang="en-US" sz="2400" dirty="0" err="1" smtClean="0"/>
              <a:t>Aholah</a:t>
            </a:r>
            <a:r>
              <a:rPr lang="en-US" sz="2400" dirty="0" smtClean="0"/>
              <a:t> the elder, and </a:t>
            </a:r>
            <a:r>
              <a:rPr lang="en-US" sz="2400" dirty="0" err="1" smtClean="0"/>
              <a:t>Aholibah</a:t>
            </a:r>
            <a:r>
              <a:rPr lang="en-US" sz="2400" dirty="0" smtClean="0"/>
              <a:t> her sister: and they were mine, &amp; they bare </a:t>
            </a:r>
            <a:r>
              <a:rPr lang="en-US" sz="2400" dirty="0" err="1" smtClean="0"/>
              <a:t>sonnes</a:t>
            </a:r>
            <a:r>
              <a:rPr lang="en-US" sz="2400" dirty="0" smtClean="0"/>
              <a:t> and daughters: thus were their names: Samaria is </a:t>
            </a:r>
            <a:r>
              <a:rPr lang="en-US" sz="2400" dirty="0" err="1" smtClean="0"/>
              <a:t>Aholah</a:t>
            </a:r>
            <a:r>
              <a:rPr lang="en-US" sz="2400" dirty="0" smtClean="0"/>
              <a:t>, and </a:t>
            </a:r>
            <a:r>
              <a:rPr lang="en-US" sz="2400" dirty="0" err="1" smtClean="0"/>
              <a:t>Ierusalem</a:t>
            </a:r>
            <a:r>
              <a:rPr lang="en-US" sz="2400" dirty="0" smtClean="0"/>
              <a:t> </a:t>
            </a:r>
            <a:r>
              <a:rPr lang="en-US" sz="2400" dirty="0" err="1" smtClean="0"/>
              <a:t>Aholibah</a:t>
            </a:r>
            <a:r>
              <a:rPr lang="en-US" sz="2400" dirty="0" smtClean="0"/>
              <a:t>.</a:t>
            </a:r>
            <a:endParaRPr lang="en-US" sz="2400" b="1"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4401205"/>
          </a:xfrm>
          <a:prstGeom prst="rect">
            <a:avLst/>
          </a:prstGeom>
          <a:noFill/>
        </p:spPr>
        <p:txBody>
          <a:bodyPr wrap="square" rtlCol="0">
            <a:spAutoFit/>
          </a:bodyPr>
          <a:lstStyle/>
          <a:p>
            <a:endParaRPr lang="en-US" sz="2400" b="1" i="1" dirty="0" smtClean="0">
              <a:hlinkClick r:id="rId2"/>
            </a:endParaRPr>
          </a:p>
          <a:p>
            <a:r>
              <a:rPr lang="en-US" sz="2400" b="1" i="1" dirty="0" smtClean="0">
                <a:hlinkClick r:id="rId2"/>
              </a:rPr>
              <a:t>AV1611  </a:t>
            </a:r>
            <a:r>
              <a:rPr lang="en-US" sz="2400" b="1" i="1" u="sng" dirty="0" smtClean="0">
                <a:solidFill>
                  <a:srgbClr val="0070C0"/>
                </a:solidFill>
              </a:rPr>
              <a:t>Proverbs 17:24</a:t>
            </a:r>
            <a:r>
              <a:rPr lang="en-US" sz="2400" i="1" u="sng" dirty="0" smtClean="0">
                <a:solidFill>
                  <a:srgbClr val="0070C0"/>
                </a:solidFill>
              </a:rPr>
              <a:t> </a:t>
            </a:r>
          </a:p>
          <a:p>
            <a:r>
              <a:rPr lang="en-US" sz="2400" b="1" u="sng" dirty="0" err="1" smtClean="0">
                <a:solidFill>
                  <a:srgbClr val="FFFF00"/>
                </a:solidFill>
              </a:rPr>
              <a:t>Wisedome</a:t>
            </a:r>
            <a:r>
              <a:rPr lang="en-US" sz="2400" b="1" u="sng" dirty="0" smtClean="0">
                <a:solidFill>
                  <a:srgbClr val="FFFF00"/>
                </a:solidFill>
              </a:rPr>
              <a:t> is before him that hath </a:t>
            </a:r>
            <a:r>
              <a:rPr lang="en-US" sz="2400" b="1" u="sng" dirty="0" err="1" smtClean="0">
                <a:solidFill>
                  <a:srgbClr val="FFFF00"/>
                </a:solidFill>
              </a:rPr>
              <a:t>vnderstanding</a:t>
            </a:r>
            <a:r>
              <a:rPr lang="en-US" sz="2400" dirty="0" smtClean="0"/>
              <a:t>: but the eyes of a </a:t>
            </a:r>
            <a:r>
              <a:rPr lang="en-US" sz="2400" dirty="0" err="1" smtClean="0"/>
              <a:t>foole</a:t>
            </a:r>
            <a:r>
              <a:rPr lang="en-US" sz="2400" dirty="0" smtClean="0"/>
              <a:t> are in the ends of the earth. </a:t>
            </a:r>
            <a:br>
              <a:rPr lang="en-US" sz="2400" dirty="0" smtClean="0"/>
            </a:br>
            <a:r>
              <a:rPr lang="en-US" sz="2400" dirty="0" smtClean="0"/>
              <a:t>  </a:t>
            </a:r>
          </a:p>
          <a:p>
            <a:r>
              <a:rPr lang="en-US" sz="2400" b="1" i="1" u="sng" dirty="0" smtClean="0">
                <a:solidFill>
                  <a:srgbClr val="0070C0"/>
                </a:solidFill>
              </a:rPr>
              <a:t>NAB  Proverbs 17:24</a:t>
            </a:r>
            <a:endParaRPr lang="en-US" sz="2400" dirty="0" smtClean="0"/>
          </a:p>
          <a:p>
            <a:r>
              <a:rPr lang="en-US" sz="2400" baseline="30000" dirty="0" smtClean="0"/>
              <a:t>*</a:t>
            </a:r>
            <a:r>
              <a:rPr lang="en-US" sz="2400" b="1" u="sng" dirty="0" smtClean="0">
                <a:solidFill>
                  <a:srgbClr val="FFFF00"/>
                </a:solidFill>
              </a:rPr>
              <a:t>On the countenance of a discerning person is </a:t>
            </a:r>
            <a:r>
              <a:rPr lang="en-US" sz="2400" b="1" u="sng" dirty="0" err="1" smtClean="0">
                <a:solidFill>
                  <a:srgbClr val="FFFF00"/>
                </a:solidFill>
              </a:rPr>
              <a:t>wisdom,</a:t>
            </a:r>
            <a:r>
              <a:rPr lang="en-US" sz="2400" b="1" u="sng" baseline="30000" dirty="0" err="1" smtClean="0">
                <a:solidFill>
                  <a:srgbClr val="FFFF00"/>
                </a:solidFill>
                <a:hlinkClick r:id="rId3"/>
              </a:rPr>
              <a:t>h</a:t>
            </a:r>
            <a:endParaRPr lang="en-US" sz="2400" b="1" u="sng" dirty="0" smtClean="0">
              <a:solidFill>
                <a:srgbClr val="FFFF00"/>
              </a:solidFill>
            </a:endParaRPr>
          </a:p>
          <a:p>
            <a:r>
              <a:rPr lang="en-US" sz="2400" dirty="0" smtClean="0"/>
              <a:t>but the eyes of a fool are on the ends of the earth.</a:t>
            </a:r>
            <a:r>
              <a:rPr lang="en-US" sz="2400" baseline="30000" dirty="0" smtClean="0">
                <a:hlinkClick r:id="rId3"/>
              </a:rPr>
              <a:t>*</a:t>
            </a:r>
            <a:endParaRPr lang="en-US" sz="2400" baseline="30000" dirty="0" smtClean="0"/>
          </a:p>
          <a:p>
            <a:endParaRPr lang="en-US" sz="2400" baseline="30000" dirty="0" smtClean="0"/>
          </a:p>
          <a:p>
            <a:r>
              <a:rPr lang="en-US" sz="2400" b="1" i="1" u="sng" dirty="0" smtClean="0">
                <a:solidFill>
                  <a:srgbClr val="0070C0"/>
                </a:solidFill>
              </a:rPr>
              <a:t>NIV  Proverbs 17:24</a:t>
            </a:r>
          </a:p>
          <a:p>
            <a:r>
              <a:rPr lang="en-US" sz="2400" dirty="0" smtClean="0"/>
              <a:t>A </a:t>
            </a:r>
            <a:r>
              <a:rPr lang="en-US" sz="2400" b="1" u="sng" dirty="0" smtClean="0">
                <a:solidFill>
                  <a:srgbClr val="FFFF00"/>
                </a:solidFill>
              </a:rPr>
              <a:t>discerning person keeps wisdom in view</a:t>
            </a:r>
            <a:r>
              <a:rPr lang="en-US" sz="2400" dirty="0" smtClean="0"/>
              <a:t>, but a fool’s eyes wander to the ends of the earth.</a:t>
            </a:r>
            <a:endParaRPr lang="en-US" sz="2400" dirty="0"/>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20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2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4678204"/>
          </a:xfrm>
          <a:prstGeom prst="rect">
            <a:avLst/>
          </a:prstGeom>
          <a:noFill/>
        </p:spPr>
        <p:txBody>
          <a:bodyPr wrap="square" rtlCol="0">
            <a:spAutoFit/>
          </a:bodyPr>
          <a:lstStyle/>
          <a:p>
            <a:r>
              <a:rPr lang="en-US" sz="2400" b="1" i="1" dirty="0" smtClean="0"/>
              <a:t>What the holy Ghost taught me:</a:t>
            </a:r>
          </a:p>
          <a:p>
            <a:endParaRPr lang="en-US" sz="1000" dirty="0" smtClean="0"/>
          </a:p>
          <a:p>
            <a:r>
              <a:rPr lang="en-US" sz="2400" dirty="0" smtClean="0"/>
              <a:t>There is a story within a story here that starts in Job 28:18, continues in Proverbs 17:24 and continues more in Rev 13:18.  This story continues further in other places in scripture but the holy Ghost must show the believer or they will never understand.</a:t>
            </a:r>
          </a:p>
          <a:p>
            <a:r>
              <a:rPr lang="en-US" sz="2400" dirty="0" smtClean="0"/>
              <a:t>This story is a key in understanding the identity of the final antichrist and the mark of the beast.  Babylon is confounded as the words have been changed to destroy the prophecy.  The holy Ghost shows the saint that Proverbs 17:24 must say “</a:t>
            </a:r>
            <a:r>
              <a:rPr lang="en-US" sz="2400" dirty="0" err="1" smtClean="0"/>
              <a:t>Wisedome</a:t>
            </a:r>
            <a:r>
              <a:rPr lang="en-US" sz="2400" dirty="0" smtClean="0"/>
              <a:t> is before him that hath </a:t>
            </a:r>
            <a:r>
              <a:rPr lang="en-US" sz="2400" dirty="0" err="1" smtClean="0"/>
              <a:t>vnderstanding</a:t>
            </a:r>
            <a:r>
              <a:rPr lang="en-US" sz="2400" dirty="0" smtClean="0"/>
              <a:t>:”  or you will not be led to Rev 13:18 which must start by saying exactly this “Here is Wisdom… otherwise it is a false testimony.</a:t>
            </a:r>
            <a:endParaRPr lang="en-US" sz="2400" dirty="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524000"/>
            <a:ext cx="9144000" cy="5938599"/>
          </a:xfrm>
          <a:prstGeom prst="rect">
            <a:avLst/>
          </a:prstGeom>
          <a:noFill/>
        </p:spPr>
        <p:txBody>
          <a:bodyPr wrap="square" rtlCol="0">
            <a:spAutoFit/>
          </a:bodyPr>
          <a:lstStyle/>
          <a:p>
            <a:r>
              <a:rPr lang="en-US" sz="2400" b="1" i="1" dirty="0" smtClean="0">
                <a:hlinkClick r:id="rId2"/>
              </a:rPr>
              <a:t>AV1611  </a:t>
            </a:r>
            <a:r>
              <a:rPr lang="en-US" sz="2400" b="1" i="1" u="sng" dirty="0" smtClean="0">
                <a:solidFill>
                  <a:srgbClr val="0070C0"/>
                </a:solidFill>
              </a:rPr>
              <a:t>Job 40</a:t>
            </a:r>
            <a:r>
              <a:rPr lang="en-US" sz="2400" i="1" u="sng" dirty="0" smtClean="0">
                <a:solidFill>
                  <a:srgbClr val="0070C0"/>
                </a:solidFill>
              </a:rPr>
              <a:t> </a:t>
            </a:r>
          </a:p>
          <a:p>
            <a:r>
              <a:rPr lang="en-US" sz="2200" b="1" dirty="0" smtClean="0"/>
              <a:t>23 Behold, he </a:t>
            </a:r>
            <a:r>
              <a:rPr lang="en-US" sz="2200" b="1" dirty="0" err="1" smtClean="0"/>
              <a:t>drinketh</a:t>
            </a:r>
            <a:r>
              <a:rPr lang="en-US" sz="2200" b="1" dirty="0" smtClean="0"/>
              <a:t> </a:t>
            </a:r>
            <a:r>
              <a:rPr lang="en-US" sz="2200" b="1" dirty="0" err="1" smtClean="0"/>
              <a:t>vp</a:t>
            </a:r>
            <a:r>
              <a:rPr lang="en-US" sz="2200" b="1" dirty="0" smtClean="0"/>
              <a:t> a </a:t>
            </a:r>
            <a:r>
              <a:rPr lang="en-US" sz="2200" b="1" dirty="0" err="1" smtClean="0"/>
              <a:t>riuer</a:t>
            </a:r>
            <a:r>
              <a:rPr lang="en-US" sz="2200" b="1" dirty="0" smtClean="0"/>
              <a:t>, and </a:t>
            </a:r>
            <a:r>
              <a:rPr lang="en-US" sz="2200" b="1" dirty="0" err="1" smtClean="0"/>
              <a:t>hasteth</a:t>
            </a:r>
            <a:r>
              <a:rPr lang="en-US" sz="2200" b="1" dirty="0" smtClean="0"/>
              <a:t> not: he </a:t>
            </a:r>
            <a:r>
              <a:rPr lang="en-US" sz="2200" b="1" dirty="0" err="1" smtClean="0"/>
              <a:t>trusteth</a:t>
            </a:r>
            <a:r>
              <a:rPr lang="en-US" sz="2200" b="1" dirty="0" smtClean="0"/>
              <a:t> that he can </a:t>
            </a:r>
            <a:r>
              <a:rPr lang="en-US" sz="2200" b="1" u="sng" dirty="0" smtClean="0">
                <a:solidFill>
                  <a:srgbClr val="FFFF00"/>
                </a:solidFill>
              </a:rPr>
              <a:t>draw </a:t>
            </a:r>
            <a:r>
              <a:rPr lang="en-US" sz="2200" b="1" u="sng" dirty="0" err="1" smtClean="0">
                <a:solidFill>
                  <a:srgbClr val="FFFF00"/>
                </a:solidFill>
              </a:rPr>
              <a:t>vp</a:t>
            </a:r>
            <a:r>
              <a:rPr lang="en-US" sz="2200" b="1" u="sng" dirty="0" smtClean="0">
                <a:solidFill>
                  <a:srgbClr val="FFFF00"/>
                </a:solidFill>
              </a:rPr>
              <a:t> </a:t>
            </a:r>
            <a:r>
              <a:rPr lang="en-US" sz="2200" b="1" u="sng" dirty="0" err="1" smtClean="0">
                <a:solidFill>
                  <a:srgbClr val="FFFF00"/>
                </a:solidFill>
              </a:rPr>
              <a:t>Iordan</a:t>
            </a:r>
            <a:r>
              <a:rPr lang="en-US" sz="2200" b="1" u="sng" dirty="0" smtClean="0">
                <a:solidFill>
                  <a:srgbClr val="FFFF00"/>
                </a:solidFill>
              </a:rPr>
              <a:t> </a:t>
            </a:r>
            <a:r>
              <a:rPr lang="en-US" sz="2200" b="1" dirty="0" smtClean="0"/>
              <a:t>into his mouth. (</a:t>
            </a:r>
            <a:r>
              <a:rPr lang="en-US" sz="2200" b="1" dirty="0" err="1" smtClean="0"/>
              <a:t>Eze</a:t>
            </a:r>
            <a:r>
              <a:rPr lang="en-US" sz="2200" b="1" dirty="0" smtClean="0"/>
              <a:t> 31:14-16, Job 15:16 -Satan corrupts God’s word) 24 He </a:t>
            </a:r>
            <a:r>
              <a:rPr lang="en-US" sz="2200" b="1" dirty="0" err="1" smtClean="0"/>
              <a:t>taketh</a:t>
            </a:r>
            <a:r>
              <a:rPr lang="en-US" sz="2200" b="1" dirty="0" smtClean="0"/>
              <a:t> it with his eyes: his nose </a:t>
            </a:r>
            <a:r>
              <a:rPr lang="en-US" sz="2200" b="1" dirty="0" err="1" smtClean="0"/>
              <a:t>pearceth</a:t>
            </a:r>
            <a:r>
              <a:rPr lang="en-US" sz="2200" b="1" dirty="0" smtClean="0"/>
              <a:t> through snares. (Ezekiel 17:20, Isaiah 27:1, 36:6 Satan gives wisdom to men which leads to death) </a:t>
            </a:r>
          </a:p>
          <a:p>
            <a:endParaRPr lang="en-US" sz="800" b="1" i="1" dirty="0" smtClean="0"/>
          </a:p>
          <a:p>
            <a:r>
              <a:rPr lang="en-US" sz="2400" b="1" i="1" u="sng" dirty="0" smtClean="0">
                <a:solidFill>
                  <a:srgbClr val="0070C0"/>
                </a:solidFill>
              </a:rPr>
              <a:t>NAB Job 40  </a:t>
            </a:r>
            <a:endParaRPr lang="en-US" sz="2400" dirty="0" smtClean="0"/>
          </a:p>
          <a:p>
            <a:r>
              <a:rPr lang="en-US" sz="2400" dirty="0" smtClean="0"/>
              <a:t>23 If the river grows violent, he is not </a:t>
            </a:r>
            <a:r>
              <a:rPr lang="en-US" sz="2400" dirty="0" err="1" smtClean="0"/>
              <a:t>disturbed;he</a:t>
            </a:r>
            <a:r>
              <a:rPr lang="en-US" sz="2400" dirty="0" smtClean="0"/>
              <a:t> is tranquil </a:t>
            </a:r>
            <a:r>
              <a:rPr lang="en-US" sz="2400" b="1" u="sng" dirty="0" smtClean="0">
                <a:solidFill>
                  <a:srgbClr val="FFFF00"/>
                </a:solidFill>
              </a:rPr>
              <a:t>though the Jordan surges</a:t>
            </a:r>
            <a:r>
              <a:rPr lang="en-US" sz="2400" dirty="0" smtClean="0"/>
              <a:t> about his mouth. 24 Who can capture him by his </a:t>
            </a:r>
            <a:r>
              <a:rPr lang="en-US" sz="2400" dirty="0" err="1" smtClean="0"/>
              <a:t>eyes,or</a:t>
            </a:r>
            <a:r>
              <a:rPr lang="en-US" sz="2400" dirty="0" smtClean="0"/>
              <a:t> pierce his nose</a:t>
            </a:r>
            <a:r>
              <a:rPr lang="en-US" sz="2400" baseline="30000" dirty="0" smtClean="0">
                <a:hlinkClick r:id="rId3"/>
              </a:rPr>
              <a:t>*</a:t>
            </a:r>
            <a:r>
              <a:rPr lang="en-US" sz="2400" dirty="0" smtClean="0"/>
              <a:t> with a trap?</a:t>
            </a:r>
          </a:p>
          <a:p>
            <a:endParaRPr lang="en-US" sz="800" dirty="0" smtClean="0"/>
          </a:p>
          <a:p>
            <a:r>
              <a:rPr lang="en-US" sz="2400" b="1" i="1" u="sng" dirty="0" smtClean="0">
                <a:solidFill>
                  <a:srgbClr val="0070C0"/>
                </a:solidFill>
              </a:rPr>
              <a:t>NIV Job 40  </a:t>
            </a:r>
            <a:r>
              <a:rPr lang="en-US" sz="2400" dirty="0" smtClean="0"/>
              <a:t/>
            </a:r>
            <a:br>
              <a:rPr lang="en-US" sz="2400" dirty="0" smtClean="0"/>
            </a:br>
            <a:r>
              <a:rPr lang="en-US" sz="2400" baseline="30000" dirty="0" smtClean="0"/>
              <a:t>23 </a:t>
            </a:r>
            <a:r>
              <a:rPr lang="en-US" sz="2400" dirty="0" smtClean="0"/>
              <a:t>A raging river does not alarm it; it is secure, though the </a:t>
            </a:r>
            <a:r>
              <a:rPr lang="en-US" sz="2400" b="1" u="sng" dirty="0" smtClean="0">
                <a:solidFill>
                  <a:srgbClr val="FFFF00"/>
                </a:solidFill>
              </a:rPr>
              <a:t>Jordan should surge</a:t>
            </a:r>
            <a:r>
              <a:rPr lang="en-US" sz="2400" dirty="0" smtClean="0"/>
              <a:t> against its mouth.</a:t>
            </a:r>
            <a:r>
              <a:rPr lang="en-US" sz="2400" baseline="30000" dirty="0" smtClean="0"/>
              <a:t>24 </a:t>
            </a:r>
            <a:r>
              <a:rPr lang="en-US" sz="2400" dirty="0" smtClean="0"/>
              <a:t>Can anyone capture it by the eyes, or trap it and pierce its nose?</a:t>
            </a:r>
          </a:p>
          <a:p>
            <a:endParaRPr lang="en-US" sz="2400" b="1" i="1" u="sng" dirty="0" smtClean="0">
              <a:solidFill>
                <a:srgbClr val="0070C0"/>
              </a:solidFill>
            </a:endParaRPr>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4616648"/>
          </a:xfrm>
          <a:prstGeom prst="rect">
            <a:avLst/>
          </a:prstGeom>
          <a:noFill/>
        </p:spPr>
        <p:txBody>
          <a:bodyPr wrap="square" rtlCol="0">
            <a:spAutoFit/>
          </a:bodyPr>
          <a:lstStyle/>
          <a:p>
            <a:r>
              <a:rPr lang="en-US" sz="2400" b="1" i="1" dirty="0" smtClean="0"/>
              <a:t>What the holy Ghost taught me:</a:t>
            </a:r>
          </a:p>
          <a:p>
            <a:endParaRPr lang="en-US" sz="1000" dirty="0" smtClean="0"/>
          </a:p>
          <a:p>
            <a:r>
              <a:rPr lang="en-US" sz="2400" dirty="0" smtClean="0"/>
              <a:t>This is a spiritual parable about the King of Babylon.  Jesus talks in a natural parable about an elephant. Elephants </a:t>
            </a:r>
            <a:r>
              <a:rPr lang="en-US" sz="2400" b="1" u="sng" dirty="0" smtClean="0">
                <a:solidFill>
                  <a:srgbClr val="FFFF00"/>
                </a:solidFill>
              </a:rPr>
              <a:t>draw water</a:t>
            </a:r>
            <a:r>
              <a:rPr lang="en-US" sz="2400" dirty="0" smtClean="0"/>
              <a:t> with their trunks, make a trumpet sound, have navels, and move their tails like cedar tops (not trunks.)  The Spirit testifies that Satan is slowly corrupting God’s Word (</a:t>
            </a:r>
            <a:r>
              <a:rPr lang="en-US" sz="2400" b="1" u="sng" dirty="0" smtClean="0">
                <a:solidFill>
                  <a:srgbClr val="FFFF00"/>
                </a:solidFill>
              </a:rPr>
              <a:t>drawing the Jordan into his mouth</a:t>
            </a:r>
            <a:r>
              <a:rPr lang="en-US" sz="2400" dirty="0" smtClean="0"/>
              <a:t>) using the prominent Babylonian church leaders (crowned locusts) and moves the false prophets and </a:t>
            </a:r>
            <a:r>
              <a:rPr lang="en-US" sz="2400" dirty="0" err="1" smtClean="0"/>
              <a:t>Christs</a:t>
            </a:r>
            <a:r>
              <a:rPr lang="en-US" sz="2400" dirty="0" smtClean="0"/>
              <a:t> in the corrupted scriptures to Babylon.  As a result, the world is in a spiritual prison that can only be brought down by God.</a:t>
            </a:r>
          </a:p>
          <a:p>
            <a:endParaRPr lang="en-US" sz="2400" b="1" i="1" u="sng" dirty="0" smtClean="0">
              <a:solidFill>
                <a:srgbClr val="0070C0"/>
              </a:solidFill>
            </a:endParaRPr>
          </a:p>
          <a:p>
            <a:r>
              <a:rPr lang="en-US" sz="2000" b="1" dirty="0" smtClean="0"/>
              <a:t>Why is Jesus always saying “he that hath ears…let him hear?”</a:t>
            </a: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2590800"/>
            <a:ext cx="9144000" cy="3785652"/>
          </a:xfrm>
          <a:prstGeom prst="rect">
            <a:avLst/>
          </a:prstGeom>
          <a:noFill/>
        </p:spPr>
        <p:txBody>
          <a:bodyPr wrap="square" rtlCol="0">
            <a:spAutoFit/>
          </a:bodyPr>
          <a:lstStyle/>
          <a:p>
            <a:r>
              <a:rPr lang="en-US" sz="2400" dirty="0" smtClean="0"/>
              <a:t>The corrupt dumb idols of Babylon (NIV, NKJV, NAB, NAS, ESV, ASV, RSV, DR, NLT, etc.) are reproved by the holy Ghost as molten images of God made by men in accordance to their own understanding (see Hosea 13:2.)  These idols keep people in a natural unsaved state.  In addition, Leviathan has decreed his apologetics in </a:t>
            </a:r>
            <a:r>
              <a:rPr lang="en-US" sz="2400" dirty="0" err="1" smtClean="0"/>
              <a:t>Blayney</a:t>
            </a:r>
            <a:r>
              <a:rPr lang="en-US" sz="2400" dirty="0" smtClean="0"/>
              <a:t> KJV’s and has provided Lexicon’s to match his lamps which proceed of out his mouth (Job 41:19.)  Satan emphasizes the natural literal interpretations of scripture and is working continually to correct and clarify the Word since natural men are confounded.</a:t>
            </a: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5570756"/>
          </a:xfrm>
          <a:prstGeom prst="rect">
            <a:avLst/>
          </a:prstGeom>
          <a:noFill/>
        </p:spPr>
        <p:txBody>
          <a:bodyPr wrap="square" rtlCol="0">
            <a:spAutoFit/>
          </a:bodyPr>
          <a:lstStyle/>
          <a:p>
            <a:r>
              <a:rPr lang="en-US" sz="2400" b="1" i="1" dirty="0" smtClean="0">
                <a:hlinkClick r:id="rId2"/>
              </a:rPr>
              <a:t>AV1611  </a:t>
            </a:r>
            <a:r>
              <a:rPr lang="en-US" sz="2400" b="1" i="1" u="sng" dirty="0" smtClean="0">
                <a:solidFill>
                  <a:srgbClr val="0070C0"/>
                </a:solidFill>
              </a:rPr>
              <a:t>Job 41:8 </a:t>
            </a:r>
            <a:r>
              <a:rPr lang="en-US" sz="2400" dirty="0" smtClean="0"/>
              <a:t>Lay </a:t>
            </a:r>
            <a:r>
              <a:rPr lang="en-US" sz="2400" dirty="0" err="1" smtClean="0"/>
              <a:t>thine</a:t>
            </a:r>
            <a:r>
              <a:rPr lang="en-US" sz="2400" dirty="0" smtClean="0"/>
              <a:t> hand </a:t>
            </a:r>
            <a:r>
              <a:rPr lang="en-US" sz="2400" dirty="0" err="1" smtClean="0"/>
              <a:t>vpon</a:t>
            </a:r>
            <a:r>
              <a:rPr lang="en-US" sz="2400" dirty="0" smtClean="0"/>
              <a:t> him, </a:t>
            </a:r>
            <a:r>
              <a:rPr lang="en-US" sz="2400" b="1" u="sng" dirty="0" smtClean="0">
                <a:solidFill>
                  <a:srgbClr val="FFFF00"/>
                </a:solidFill>
              </a:rPr>
              <a:t>remember the </a:t>
            </a:r>
            <a:r>
              <a:rPr lang="en-US" sz="2400" b="1" u="sng" dirty="0" err="1" smtClean="0">
                <a:solidFill>
                  <a:srgbClr val="FFFF00"/>
                </a:solidFill>
              </a:rPr>
              <a:t>battell</a:t>
            </a:r>
            <a:r>
              <a:rPr lang="en-US" sz="2400" b="1" u="sng" dirty="0" smtClean="0">
                <a:solidFill>
                  <a:srgbClr val="FFFF00"/>
                </a:solidFill>
              </a:rPr>
              <a:t>: doe no more. </a:t>
            </a:r>
            <a:r>
              <a:rPr lang="en-US" sz="2400" b="1" i="1" dirty="0" smtClean="0"/>
              <a:t> Job 3:8</a:t>
            </a:r>
            <a:r>
              <a:rPr lang="en-US" sz="2400" dirty="0" smtClean="0"/>
              <a:t> Let them curse it that curse the day, who are ready to raise </a:t>
            </a:r>
            <a:r>
              <a:rPr lang="en-US" sz="2400" dirty="0" err="1" smtClean="0"/>
              <a:t>vp</a:t>
            </a:r>
            <a:r>
              <a:rPr lang="en-US" sz="2400" dirty="0" smtClean="0"/>
              <a:t> their mourning.</a:t>
            </a:r>
            <a:endParaRPr lang="en-US" sz="1000" b="1" dirty="0" smtClean="0"/>
          </a:p>
          <a:p>
            <a:endParaRPr lang="en-US" sz="1000" b="1" i="1" dirty="0" smtClean="0"/>
          </a:p>
          <a:p>
            <a:r>
              <a:rPr lang="en-US" sz="2400" b="1" i="1" u="sng" dirty="0" smtClean="0">
                <a:solidFill>
                  <a:srgbClr val="0070C0"/>
                </a:solidFill>
              </a:rPr>
              <a:t>NAB Job 40  </a:t>
            </a:r>
            <a:endParaRPr lang="en-US" sz="2400" dirty="0" smtClean="0"/>
          </a:p>
          <a:p>
            <a:r>
              <a:rPr lang="en-US" sz="2400" dirty="0" smtClean="0"/>
              <a:t>32  Once you but lay a hand upon him, </a:t>
            </a:r>
            <a:r>
              <a:rPr lang="en-US" sz="2400" b="1" u="sng" dirty="0" smtClean="0">
                <a:solidFill>
                  <a:srgbClr val="FFFF00"/>
                </a:solidFill>
              </a:rPr>
              <a:t>no need to recall any other conflict! </a:t>
            </a:r>
            <a:r>
              <a:rPr lang="en-US" sz="2400" dirty="0" smtClean="0"/>
              <a:t>   Leviathan here is the crocodile. But </a:t>
            </a:r>
            <a:r>
              <a:rPr lang="en-US" sz="2400" dirty="0" err="1" smtClean="0"/>
              <a:t>cf</a:t>
            </a:r>
            <a:r>
              <a:rPr lang="en-US" sz="2400" dirty="0" smtClean="0"/>
              <a:t> Job 3:8.</a:t>
            </a:r>
          </a:p>
          <a:p>
            <a:r>
              <a:rPr lang="en-US" sz="2400" dirty="0" smtClean="0"/>
              <a:t>Job 3:8 Let them curse it who curse the Sea, those skilled at disturbing Leviathan!</a:t>
            </a:r>
            <a:r>
              <a:rPr lang="en-US" sz="2400" baseline="30000" dirty="0" smtClean="0">
                <a:hlinkClick r:id="rId3"/>
              </a:rPr>
              <a:t>*</a:t>
            </a:r>
            <a:endParaRPr lang="en-US" sz="2400" dirty="0" smtClean="0"/>
          </a:p>
          <a:p>
            <a:endParaRPr lang="en-US" sz="1000" dirty="0" smtClean="0"/>
          </a:p>
          <a:p>
            <a:r>
              <a:rPr lang="en-US" sz="2400" b="1" i="1" u="sng" dirty="0" smtClean="0">
                <a:solidFill>
                  <a:srgbClr val="0070C0"/>
                </a:solidFill>
              </a:rPr>
              <a:t>NIV Job 41:8</a:t>
            </a:r>
            <a:r>
              <a:rPr lang="en-US" sz="2400" dirty="0" smtClean="0"/>
              <a:t> If you lay a hand on it, </a:t>
            </a:r>
            <a:r>
              <a:rPr lang="en-US" sz="2400" b="1" u="sng" dirty="0" smtClean="0">
                <a:solidFill>
                  <a:srgbClr val="FFFF00"/>
                </a:solidFill>
              </a:rPr>
              <a:t>you will remember the struggle and never do it again!</a:t>
            </a:r>
            <a:r>
              <a:rPr lang="en-US" sz="2400" dirty="0" smtClean="0"/>
              <a:t> Job 3:8  Let those curse it who curse the day, who are ready to rouse up Leviathan. </a:t>
            </a:r>
          </a:p>
          <a:p>
            <a:endParaRPr lang="en-US" sz="2400" b="1" u="sng" dirty="0" smtClean="0">
              <a:solidFill>
                <a:srgbClr val="FFFF00"/>
              </a:solidFill>
            </a:endParaRPr>
          </a:p>
          <a:p>
            <a:endParaRPr lang="en-US" sz="2400" b="1" u="sng" dirty="0" smtClean="0">
              <a:solidFill>
                <a:srgbClr val="FFFF0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6093976"/>
          </a:xfrm>
          <a:prstGeom prst="rect">
            <a:avLst/>
          </a:prstGeom>
          <a:noFill/>
        </p:spPr>
        <p:txBody>
          <a:bodyPr wrap="square" rtlCol="0">
            <a:spAutoFit/>
          </a:bodyPr>
          <a:lstStyle/>
          <a:p>
            <a:r>
              <a:rPr lang="en-US" sz="2400" b="1" i="1" dirty="0" smtClean="0"/>
              <a:t>What the holy Ghost taught me:  </a:t>
            </a:r>
          </a:p>
          <a:p>
            <a:endParaRPr lang="en-US" sz="1000" b="1" i="1" dirty="0" smtClean="0"/>
          </a:p>
          <a:p>
            <a:r>
              <a:rPr lang="en-US" sz="2200" b="1" i="1" dirty="0" smtClean="0"/>
              <a:t>Did you notice how the Vatican does not separate the names Behemoth and Leviathan in Job 40 and 41?  They are telling you that Leviathan is a crocodile</a:t>
            </a:r>
            <a:r>
              <a:rPr lang="en-US" sz="2200" b="1" i="1" smtClean="0"/>
              <a:t>.  </a:t>
            </a:r>
            <a:endParaRPr lang="en-US" sz="2200" b="1" i="1" dirty="0" smtClean="0"/>
          </a:p>
          <a:p>
            <a:endParaRPr lang="en-US" sz="1000" b="1" i="1" dirty="0" smtClean="0"/>
          </a:p>
          <a:p>
            <a:r>
              <a:rPr lang="en-US" sz="2200" b="1" i="1" dirty="0" smtClean="0"/>
              <a:t>Jesus is speaking a parable about the Pope because every verse in the AV1611 is a reminder to us what God already revealed about the antichrist elsewhere in scripture.  Jesus cloaks this in a parable of four beasts (whale, dragon, fish, and deer) to confound and blind the unsaved and also the slumbering virgins.  God is spiritually telling us to reprove (lay hands on) the Pope using the true Word of God but also reminding us that vengeance is his and he will repay.  Therefore we do not need to take physical action against the Vatican (holy See.)  Jesus Christ will wound and then destroy Babylon and her idols of gold and silver (false scriptures.)</a:t>
            </a:r>
          </a:p>
          <a:p>
            <a:endParaRPr lang="en-US" sz="2400" b="1" i="1" dirty="0" smtClean="0"/>
          </a:p>
          <a:p>
            <a:endParaRPr lang="en-US" sz="2400" b="1" i="1" dirty="0" smtClean="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1"/>
            <a:ext cx="9144000" cy="2000548"/>
          </a:xfrm>
          <a:prstGeom prst="rect">
            <a:avLst/>
          </a:prstGeom>
          <a:noFill/>
        </p:spPr>
        <p:txBody>
          <a:bodyPr wrap="square" rtlCol="0">
            <a:spAutoFit/>
          </a:bodyPr>
          <a:lstStyle/>
          <a:p>
            <a:r>
              <a:rPr lang="en-US" sz="2200" b="1" i="1" dirty="0" smtClean="0"/>
              <a:t>Should anyone obey the Pope and lay a hand on the crocodile? How long would we live if we touched a crocodile?  Invitation to all scholars backing the NAB and NIV to show or clarify this for us!</a:t>
            </a:r>
          </a:p>
          <a:p>
            <a:endParaRPr lang="en-US" sz="1000" b="1" i="1" dirty="0" smtClean="0"/>
          </a:p>
          <a:p>
            <a:endParaRPr lang="en-US" sz="2400" b="1" i="1" dirty="0" smtClean="0"/>
          </a:p>
          <a:p>
            <a:endParaRPr lang="en-US" sz="2400" b="1" i="1" dirty="0" smtClean="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pic>
        <p:nvPicPr>
          <p:cNvPr id="12" name="Picture 11"/>
          <p:cNvPicPr>
            <a:picLocks noChangeAspect="1" noChangeArrowheads="1"/>
          </p:cNvPicPr>
          <p:nvPr/>
        </p:nvPicPr>
        <p:blipFill>
          <a:blip r:embed="rId5" cstate="print"/>
          <a:srcRect/>
          <a:stretch>
            <a:fillRect/>
          </a:stretch>
        </p:blipFill>
        <p:spPr bwMode="auto">
          <a:xfrm>
            <a:off x="0" y="3581400"/>
            <a:ext cx="4572000" cy="32766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6" cstate="print"/>
          <a:srcRect/>
          <a:stretch>
            <a:fillRect/>
          </a:stretch>
        </p:blipFill>
        <p:spPr bwMode="auto">
          <a:xfrm>
            <a:off x="4572000" y="3581400"/>
            <a:ext cx="4572000" cy="32766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4093428"/>
          </a:xfrm>
          <a:prstGeom prst="rect">
            <a:avLst/>
          </a:prstGeom>
          <a:noFill/>
        </p:spPr>
        <p:txBody>
          <a:bodyPr wrap="square" rtlCol="0">
            <a:spAutoFit/>
          </a:bodyPr>
          <a:lstStyle/>
          <a:p>
            <a:r>
              <a:rPr lang="en-US" sz="2400" b="1" i="1" dirty="0" smtClean="0">
                <a:hlinkClick r:id="rId2"/>
              </a:rPr>
              <a:t>AV1611  </a:t>
            </a:r>
            <a:r>
              <a:rPr lang="en-US" sz="2400" b="1" i="1" u="sng" dirty="0" smtClean="0">
                <a:solidFill>
                  <a:srgbClr val="0070C0"/>
                </a:solidFill>
              </a:rPr>
              <a:t>Proverbs 30:18</a:t>
            </a:r>
            <a:r>
              <a:rPr lang="en-US" sz="2400" dirty="0" smtClean="0"/>
              <a:t> There be three things which are too </a:t>
            </a:r>
            <a:r>
              <a:rPr lang="en-US" sz="2400" dirty="0" err="1" smtClean="0"/>
              <a:t>wonderfull</a:t>
            </a:r>
            <a:r>
              <a:rPr lang="en-US" sz="2400" dirty="0" smtClean="0"/>
              <a:t> for me; yea </a:t>
            </a:r>
            <a:r>
              <a:rPr lang="en-US" sz="2400" dirty="0" err="1" smtClean="0"/>
              <a:t>foure</a:t>
            </a:r>
            <a:r>
              <a:rPr lang="en-US" sz="2400" dirty="0" smtClean="0"/>
              <a:t>, which </a:t>
            </a:r>
            <a:r>
              <a:rPr lang="en-US" sz="2400" b="1" u="sng" dirty="0" smtClean="0">
                <a:solidFill>
                  <a:srgbClr val="FFFF00"/>
                </a:solidFill>
              </a:rPr>
              <a:t>I know not:</a:t>
            </a:r>
          </a:p>
          <a:p>
            <a:endParaRPr lang="en-US" sz="2400" b="1" u="sng" dirty="0" smtClean="0">
              <a:solidFill>
                <a:srgbClr val="FFFF00"/>
              </a:solidFill>
            </a:endParaRPr>
          </a:p>
          <a:p>
            <a:endParaRPr lang="en-US" sz="1000" b="1" i="1" dirty="0" smtClean="0"/>
          </a:p>
          <a:p>
            <a:r>
              <a:rPr lang="en-US" sz="2400" b="1" i="1" u="sng" dirty="0" smtClean="0">
                <a:solidFill>
                  <a:srgbClr val="0070C0"/>
                </a:solidFill>
              </a:rPr>
              <a:t>NAB Proverbs 30:18  </a:t>
            </a:r>
            <a:endParaRPr lang="en-US" sz="2400" dirty="0" smtClean="0"/>
          </a:p>
          <a:p>
            <a:r>
              <a:rPr lang="en-US" sz="2400" dirty="0" smtClean="0"/>
              <a:t>Three things are too wonderful for me, yes, four </a:t>
            </a:r>
            <a:r>
              <a:rPr lang="en-US" sz="2400" u="sng" dirty="0" smtClean="0">
                <a:solidFill>
                  <a:srgbClr val="FFFF00"/>
                </a:solidFill>
              </a:rPr>
              <a:t>I cannot understand:</a:t>
            </a:r>
          </a:p>
          <a:p>
            <a:endParaRPr lang="en-US" sz="2400" u="sng" dirty="0" smtClean="0">
              <a:solidFill>
                <a:srgbClr val="FFFF00"/>
              </a:solidFill>
            </a:endParaRPr>
          </a:p>
          <a:p>
            <a:endParaRPr lang="en-US" sz="1000" dirty="0" smtClean="0"/>
          </a:p>
          <a:p>
            <a:r>
              <a:rPr lang="en-US" sz="2400" b="1" i="1" u="sng" dirty="0" smtClean="0">
                <a:solidFill>
                  <a:srgbClr val="0070C0"/>
                </a:solidFill>
              </a:rPr>
              <a:t>NIV  Proverbs 30:18</a:t>
            </a:r>
            <a:r>
              <a:rPr lang="en-US" sz="2400" dirty="0" smtClean="0"/>
              <a:t>  There are three things that are too amazing for me, four that </a:t>
            </a:r>
            <a:r>
              <a:rPr lang="en-US" sz="2400" b="1" u="sng" dirty="0" smtClean="0">
                <a:solidFill>
                  <a:srgbClr val="FFFF00"/>
                </a:solidFill>
              </a:rPr>
              <a:t>I do not understand: </a:t>
            </a:r>
          </a:p>
          <a:p>
            <a:endParaRPr lang="en-US" sz="2400" b="1" i="1" u="sng" dirty="0" smtClean="0">
              <a:solidFill>
                <a:srgbClr val="0070C0"/>
              </a:solidFill>
            </a:endParaRPr>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5355312"/>
          </a:xfrm>
          <a:prstGeom prst="rect">
            <a:avLst/>
          </a:prstGeom>
          <a:noFill/>
        </p:spPr>
        <p:txBody>
          <a:bodyPr wrap="square" rtlCol="0">
            <a:spAutoFit/>
          </a:bodyPr>
          <a:lstStyle/>
          <a:p>
            <a:r>
              <a:rPr lang="en-US" sz="2400" b="1" i="1" dirty="0" smtClean="0"/>
              <a:t>What the holy Ghost taught me:</a:t>
            </a:r>
          </a:p>
          <a:p>
            <a:endParaRPr lang="en-US" sz="1000" b="1" i="1" dirty="0" smtClean="0"/>
          </a:p>
          <a:p>
            <a:r>
              <a:rPr lang="en-US" sz="2400" b="1" dirty="0" smtClean="0"/>
              <a:t>The four things in “Proverbs 30:19</a:t>
            </a:r>
            <a:r>
              <a:rPr lang="en-US" sz="2400" dirty="0" smtClean="0"/>
              <a:t> The way of an Eagle in the </a:t>
            </a:r>
            <a:r>
              <a:rPr lang="en-US" sz="2400" dirty="0" err="1" smtClean="0"/>
              <a:t>ayre</a:t>
            </a:r>
            <a:r>
              <a:rPr lang="en-US" sz="2400" dirty="0" smtClean="0"/>
              <a:t>; the way of a serpent </a:t>
            </a:r>
            <a:r>
              <a:rPr lang="en-US" sz="2400" dirty="0" err="1" smtClean="0"/>
              <a:t>vpon</a:t>
            </a:r>
            <a:r>
              <a:rPr lang="en-US" sz="2400" dirty="0" smtClean="0"/>
              <a:t> a </a:t>
            </a:r>
            <a:r>
              <a:rPr lang="en-US" sz="2400" dirty="0" err="1" smtClean="0"/>
              <a:t>rocke</a:t>
            </a:r>
            <a:r>
              <a:rPr lang="en-US" sz="2400" dirty="0" smtClean="0"/>
              <a:t>; the </a:t>
            </a:r>
            <a:r>
              <a:rPr lang="en-US" sz="2400" dirty="0" err="1" smtClean="0"/>
              <a:t>the</a:t>
            </a:r>
            <a:r>
              <a:rPr lang="en-US" sz="2400" dirty="0" smtClean="0"/>
              <a:t> way of a ship in the midst of the sea; and the way of a man with a maid. </a:t>
            </a:r>
            <a:r>
              <a:rPr lang="en-US" sz="2400" b="1" dirty="0" smtClean="0"/>
              <a:t>20</a:t>
            </a:r>
            <a:r>
              <a:rPr lang="en-US" sz="2400" dirty="0" smtClean="0"/>
              <a:t> Such is the way of an adulterous woman: she </a:t>
            </a:r>
            <a:r>
              <a:rPr lang="en-US" sz="2400" dirty="0" err="1" smtClean="0"/>
              <a:t>eateth</a:t>
            </a:r>
            <a:r>
              <a:rPr lang="en-US" sz="2400" dirty="0" smtClean="0"/>
              <a:t>, and </a:t>
            </a:r>
            <a:r>
              <a:rPr lang="en-US" sz="2400" dirty="0" err="1" smtClean="0"/>
              <a:t>wipeth</a:t>
            </a:r>
            <a:r>
              <a:rPr lang="en-US" sz="2400" dirty="0" smtClean="0"/>
              <a:t> her mouth, and </a:t>
            </a:r>
            <a:r>
              <a:rPr lang="en-US" sz="2400" dirty="0" err="1" smtClean="0"/>
              <a:t>saith</a:t>
            </a:r>
            <a:r>
              <a:rPr lang="en-US" sz="2400" dirty="0" smtClean="0"/>
              <a:t>, I </a:t>
            </a:r>
            <a:r>
              <a:rPr lang="en-US" sz="2400" dirty="0" err="1" smtClean="0"/>
              <a:t>haue</a:t>
            </a:r>
            <a:r>
              <a:rPr lang="en-US" sz="2400" dirty="0" smtClean="0"/>
              <a:t> done no </a:t>
            </a:r>
            <a:r>
              <a:rPr lang="en-US" sz="2400" dirty="0" err="1" smtClean="0"/>
              <a:t>wickednesse</a:t>
            </a:r>
            <a:r>
              <a:rPr lang="en-US" sz="2400" dirty="0" smtClean="0"/>
              <a:t>.” are a reference to Babylon and her unsaved children that Jesus knows not because he never knew them (not born again.)</a:t>
            </a:r>
          </a:p>
          <a:p>
            <a:endParaRPr lang="en-US" sz="1000" b="1" dirty="0" smtClean="0"/>
          </a:p>
          <a:p>
            <a:r>
              <a:rPr lang="en-US" sz="2400" b="1" dirty="0" smtClean="0"/>
              <a:t>The God of false scriptures does not understand!  Who then can help us if God does not understand?  </a:t>
            </a:r>
          </a:p>
          <a:p>
            <a:endParaRPr lang="en-US" sz="1000" b="1" i="1" dirty="0" smtClean="0"/>
          </a:p>
          <a:p>
            <a:r>
              <a:rPr lang="en-US" sz="2400" b="1" dirty="0" smtClean="0"/>
              <a:t>Mat 7:23  </a:t>
            </a:r>
            <a:r>
              <a:rPr lang="en-US" sz="2400" dirty="0" smtClean="0"/>
              <a:t>And then </a:t>
            </a:r>
            <a:r>
              <a:rPr lang="en-US" sz="2400" dirty="0" err="1" smtClean="0"/>
              <a:t>wil</a:t>
            </a:r>
            <a:r>
              <a:rPr lang="en-US" sz="2400" dirty="0" smtClean="0"/>
              <a:t> I </a:t>
            </a:r>
            <a:r>
              <a:rPr lang="en-US" sz="2400" dirty="0" err="1" smtClean="0"/>
              <a:t>professe</a:t>
            </a:r>
            <a:r>
              <a:rPr lang="en-US" sz="2400" dirty="0" smtClean="0"/>
              <a:t> </a:t>
            </a:r>
            <a:r>
              <a:rPr lang="en-US" sz="2400" dirty="0" err="1" smtClean="0"/>
              <a:t>vnto</a:t>
            </a:r>
            <a:r>
              <a:rPr lang="en-US" sz="2400" dirty="0" smtClean="0"/>
              <a:t> them, </a:t>
            </a:r>
            <a:r>
              <a:rPr lang="en-US" sz="2400" b="1" u="sng" dirty="0" smtClean="0">
                <a:solidFill>
                  <a:srgbClr val="FFFF00"/>
                </a:solidFill>
              </a:rPr>
              <a:t>I </a:t>
            </a:r>
            <a:r>
              <a:rPr lang="en-US" sz="2400" b="1" u="sng" dirty="0" err="1" smtClean="0">
                <a:solidFill>
                  <a:srgbClr val="FFFF00"/>
                </a:solidFill>
              </a:rPr>
              <a:t>neuer</a:t>
            </a:r>
            <a:r>
              <a:rPr lang="en-US" sz="2400" b="1" u="sng" dirty="0" smtClean="0">
                <a:solidFill>
                  <a:srgbClr val="FFFF00"/>
                </a:solidFill>
              </a:rPr>
              <a:t> knew you</a:t>
            </a:r>
            <a:r>
              <a:rPr lang="en-US" sz="2400" dirty="0" smtClean="0"/>
              <a:t>: Depart from me, ye that </a:t>
            </a:r>
            <a:r>
              <a:rPr lang="en-US" sz="2400" dirty="0" err="1" smtClean="0"/>
              <a:t>worke</a:t>
            </a:r>
            <a:r>
              <a:rPr lang="en-US" sz="2400" dirty="0" smtClean="0"/>
              <a:t> iniquity.</a:t>
            </a:r>
            <a:r>
              <a:rPr lang="en-US" sz="2400" b="1" i="1" dirty="0" smtClean="0"/>
              <a:t>  </a:t>
            </a: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4462760"/>
          </a:xfrm>
          <a:prstGeom prst="rect">
            <a:avLst/>
          </a:prstGeom>
          <a:noFill/>
        </p:spPr>
        <p:txBody>
          <a:bodyPr wrap="square" rtlCol="0">
            <a:spAutoFit/>
          </a:bodyPr>
          <a:lstStyle/>
          <a:p>
            <a:r>
              <a:rPr lang="en-US" sz="2400" b="1" i="1" u="sng" dirty="0" smtClean="0">
                <a:solidFill>
                  <a:srgbClr val="0070C0"/>
                </a:solidFill>
                <a:hlinkClick r:id="rId2"/>
              </a:rPr>
              <a:t>AV1611 </a:t>
            </a:r>
            <a:r>
              <a:rPr lang="en-US" sz="2400" b="1" i="1" u="sng" dirty="0" err="1" smtClean="0">
                <a:solidFill>
                  <a:srgbClr val="0070C0"/>
                </a:solidFill>
              </a:rPr>
              <a:t>Prov</a:t>
            </a:r>
            <a:r>
              <a:rPr lang="en-US" sz="2400" b="1" i="1" u="sng" dirty="0" smtClean="0">
                <a:solidFill>
                  <a:srgbClr val="0070C0"/>
                </a:solidFill>
              </a:rPr>
              <a:t> 23:31 </a:t>
            </a:r>
            <a:r>
              <a:rPr lang="en-US" sz="2400" dirty="0" err="1" smtClean="0"/>
              <a:t>Looke</a:t>
            </a:r>
            <a:r>
              <a:rPr lang="en-US" sz="2400" dirty="0" smtClean="0"/>
              <a:t> not thou </a:t>
            </a:r>
            <a:r>
              <a:rPr lang="en-US" sz="2400" dirty="0" err="1" smtClean="0"/>
              <a:t>vpon</a:t>
            </a:r>
            <a:r>
              <a:rPr lang="en-US" sz="2400" dirty="0" smtClean="0"/>
              <a:t> the wine when it is red, when it </a:t>
            </a:r>
            <a:r>
              <a:rPr lang="en-US" sz="2400" dirty="0" err="1" smtClean="0"/>
              <a:t>giueth</a:t>
            </a:r>
            <a:r>
              <a:rPr lang="en-US" sz="2400" dirty="0" smtClean="0"/>
              <a:t> </a:t>
            </a:r>
            <a:r>
              <a:rPr lang="en-US" sz="2400" b="1" u="sng" dirty="0" smtClean="0">
                <a:solidFill>
                  <a:srgbClr val="FFFF00"/>
                </a:solidFill>
              </a:rPr>
              <a:t>his </a:t>
            </a:r>
            <a:r>
              <a:rPr lang="en-US" sz="2400" b="1" u="sng" dirty="0" err="1" smtClean="0">
                <a:solidFill>
                  <a:srgbClr val="FFFF00"/>
                </a:solidFill>
              </a:rPr>
              <a:t>colour</a:t>
            </a:r>
            <a:r>
              <a:rPr lang="en-US" sz="2400" dirty="0" smtClean="0"/>
              <a:t> in the cup, when it </a:t>
            </a:r>
            <a:r>
              <a:rPr lang="en-US" sz="2400" dirty="0" err="1" smtClean="0"/>
              <a:t>moueth</a:t>
            </a:r>
            <a:r>
              <a:rPr lang="en-US" sz="2400" dirty="0" smtClean="0"/>
              <a:t> it </a:t>
            </a:r>
            <a:r>
              <a:rPr lang="en-US" sz="2400" dirty="0" err="1" smtClean="0"/>
              <a:t>selfe</a:t>
            </a:r>
            <a:r>
              <a:rPr lang="en-US" sz="2400" dirty="0" smtClean="0"/>
              <a:t> aright.  (See Job 40:17, </a:t>
            </a:r>
            <a:r>
              <a:rPr lang="en-US" sz="2400" dirty="0" err="1" smtClean="0"/>
              <a:t>Eze</a:t>
            </a:r>
            <a:r>
              <a:rPr lang="en-US" sz="2400" dirty="0" smtClean="0"/>
              <a:t> 17:4, and 2 Pet 1:21)</a:t>
            </a:r>
            <a:endParaRPr lang="en-US" sz="2400" b="1" u="sng" dirty="0" smtClean="0">
              <a:solidFill>
                <a:srgbClr val="FFFF00"/>
              </a:solidFill>
            </a:endParaRPr>
          </a:p>
          <a:p>
            <a:endParaRPr lang="en-US" sz="2400" b="1" u="sng" dirty="0" smtClean="0">
              <a:solidFill>
                <a:srgbClr val="FFFF00"/>
              </a:solidFill>
            </a:endParaRPr>
          </a:p>
          <a:p>
            <a:endParaRPr lang="en-US" sz="1000" b="1" i="1" dirty="0" smtClean="0"/>
          </a:p>
          <a:p>
            <a:r>
              <a:rPr lang="en-US" sz="2400" b="1" i="1" u="sng" dirty="0" smtClean="0">
                <a:solidFill>
                  <a:srgbClr val="0070C0"/>
                </a:solidFill>
              </a:rPr>
              <a:t>NAB Proverbs 23:31  </a:t>
            </a:r>
            <a:endParaRPr lang="en-US" sz="2400" dirty="0" smtClean="0"/>
          </a:p>
          <a:p>
            <a:r>
              <a:rPr lang="en-US" sz="2400" dirty="0" smtClean="0"/>
              <a:t>Do not look on the wine when it is red, when it </a:t>
            </a:r>
            <a:r>
              <a:rPr lang="en-US" sz="2400" b="1" u="sng" dirty="0" smtClean="0">
                <a:solidFill>
                  <a:srgbClr val="FFFF00"/>
                </a:solidFill>
              </a:rPr>
              <a:t>sparkles</a:t>
            </a:r>
            <a:r>
              <a:rPr lang="en-US" sz="2400" dirty="0" smtClean="0"/>
              <a:t> in the cup.  It goes down smoothly,</a:t>
            </a:r>
          </a:p>
          <a:p>
            <a:endParaRPr lang="en-US" sz="2400" u="sng" dirty="0" smtClean="0">
              <a:solidFill>
                <a:srgbClr val="FFFF00"/>
              </a:solidFill>
            </a:endParaRPr>
          </a:p>
          <a:p>
            <a:endParaRPr lang="en-US" sz="1000" dirty="0" smtClean="0"/>
          </a:p>
          <a:p>
            <a:r>
              <a:rPr lang="en-US" sz="2400" b="1" i="1" u="sng" dirty="0" smtClean="0">
                <a:solidFill>
                  <a:srgbClr val="0070C0"/>
                </a:solidFill>
              </a:rPr>
              <a:t>NIV  Proverbs 23:31</a:t>
            </a:r>
            <a:r>
              <a:rPr lang="en-US" sz="2400" dirty="0" smtClean="0"/>
              <a:t> Do not gaze at wine when it is red,</a:t>
            </a:r>
            <a:br>
              <a:rPr lang="en-US" sz="2400" dirty="0" smtClean="0"/>
            </a:br>
            <a:r>
              <a:rPr lang="en-US" sz="2400" dirty="0" smtClean="0"/>
              <a:t>when it </a:t>
            </a:r>
            <a:r>
              <a:rPr lang="en-US" sz="2400" b="1" u="sng" dirty="0" smtClean="0">
                <a:solidFill>
                  <a:srgbClr val="FFFF00"/>
                </a:solidFill>
              </a:rPr>
              <a:t>sparkles</a:t>
            </a:r>
            <a:r>
              <a:rPr lang="en-US" sz="2400" dirty="0" smtClean="0"/>
              <a:t> in the cup, when it goes down smoothly!</a:t>
            </a:r>
            <a:endParaRPr lang="en-US" sz="2400" b="1" u="sng" dirty="0" smtClean="0">
              <a:solidFill>
                <a:srgbClr val="FFFF0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7094250"/>
          </a:xfrm>
          <a:prstGeom prst="rect">
            <a:avLst/>
          </a:prstGeom>
          <a:noFill/>
        </p:spPr>
        <p:txBody>
          <a:bodyPr wrap="square" rtlCol="0">
            <a:spAutoFit/>
          </a:bodyPr>
          <a:lstStyle/>
          <a:p>
            <a:r>
              <a:rPr lang="en-US" sz="2400" b="1" i="1" dirty="0" smtClean="0"/>
              <a:t>What the holy Ghost taught me:</a:t>
            </a:r>
          </a:p>
          <a:p>
            <a:endParaRPr lang="en-US" sz="800" b="1" i="1" dirty="0" smtClean="0"/>
          </a:p>
          <a:p>
            <a:r>
              <a:rPr lang="en-US" sz="2400" b="1" dirty="0" smtClean="0"/>
              <a:t>Psalm </a:t>
            </a:r>
            <a:r>
              <a:rPr lang="en-US" sz="2400" u="sng" dirty="0" smtClean="0">
                <a:solidFill>
                  <a:srgbClr val="FFFF00"/>
                </a:solidFill>
              </a:rPr>
              <a:t>75:8  For in the hand of the Lord there is a cup, and the wine is red: </a:t>
            </a:r>
            <a:r>
              <a:rPr lang="en-US" sz="2400" dirty="0" smtClean="0"/>
              <a:t>it is full of mixture, and he </a:t>
            </a:r>
            <a:r>
              <a:rPr lang="en-US" sz="2400" dirty="0" err="1" smtClean="0"/>
              <a:t>powreth</a:t>
            </a:r>
            <a:r>
              <a:rPr lang="en-US" sz="2400" dirty="0" smtClean="0"/>
              <a:t> out of the same: but the </a:t>
            </a:r>
            <a:r>
              <a:rPr lang="en-US" sz="2400" dirty="0" err="1" smtClean="0"/>
              <a:t>dregges</a:t>
            </a:r>
            <a:r>
              <a:rPr lang="en-US" sz="2400" dirty="0" smtClean="0"/>
              <a:t> thereof all the wicked of the earth shall wring them out, and </a:t>
            </a:r>
            <a:r>
              <a:rPr lang="en-US" sz="2400" dirty="0" err="1" smtClean="0"/>
              <a:t>drinke</a:t>
            </a:r>
            <a:r>
              <a:rPr lang="en-US" sz="2400" dirty="0" smtClean="0"/>
              <a:t> them. </a:t>
            </a:r>
          </a:p>
          <a:p>
            <a:endParaRPr lang="en-US" sz="1000" dirty="0" smtClean="0"/>
          </a:p>
          <a:p>
            <a:r>
              <a:rPr lang="en-US" sz="2400" dirty="0" err="1" smtClean="0"/>
              <a:t>Jer</a:t>
            </a:r>
            <a:r>
              <a:rPr lang="en-US" sz="2400" dirty="0" smtClean="0"/>
              <a:t> 51:7 </a:t>
            </a:r>
            <a:r>
              <a:rPr lang="en-US" sz="2400" u="sng" dirty="0" smtClean="0">
                <a:solidFill>
                  <a:srgbClr val="FFFF00"/>
                </a:solidFill>
              </a:rPr>
              <a:t>Babylon hath </a:t>
            </a:r>
            <a:r>
              <a:rPr lang="en-US" sz="2400" u="sng" dirty="0" err="1" smtClean="0">
                <a:solidFill>
                  <a:srgbClr val="FFFF00"/>
                </a:solidFill>
              </a:rPr>
              <a:t>beene</a:t>
            </a:r>
            <a:r>
              <a:rPr lang="en-US" sz="2400" u="sng" dirty="0" smtClean="0">
                <a:solidFill>
                  <a:srgbClr val="FFFF00"/>
                </a:solidFill>
              </a:rPr>
              <a:t> a golden cup in the Lords hand, that made all the earth drunken: the nations </a:t>
            </a:r>
            <a:r>
              <a:rPr lang="en-US" sz="2400" u="sng" dirty="0" err="1" smtClean="0">
                <a:solidFill>
                  <a:srgbClr val="FFFF00"/>
                </a:solidFill>
              </a:rPr>
              <a:t>haue</a:t>
            </a:r>
            <a:r>
              <a:rPr lang="en-US" sz="2400" u="sng" dirty="0" smtClean="0">
                <a:solidFill>
                  <a:srgbClr val="FFFF00"/>
                </a:solidFill>
              </a:rPr>
              <a:t> drunken of her wine</a:t>
            </a:r>
            <a:r>
              <a:rPr lang="en-US" sz="2400" dirty="0" smtClean="0"/>
              <a:t>, therefore the nations are mad. </a:t>
            </a:r>
          </a:p>
          <a:p>
            <a:endParaRPr lang="en-US" sz="800" b="1" i="1" u="sng" dirty="0" smtClean="0">
              <a:solidFill>
                <a:srgbClr val="0070C0"/>
              </a:solidFill>
            </a:endParaRPr>
          </a:p>
          <a:p>
            <a:r>
              <a:rPr lang="en-US" sz="1600" b="1" dirty="0" smtClean="0"/>
              <a:t>The image of the beast (Solomon’s Book of Wisdom) will make the earth drunk.  </a:t>
            </a:r>
          </a:p>
          <a:p>
            <a:endParaRPr lang="en-US" sz="500" b="1" i="1" u="sng" dirty="0" smtClean="0">
              <a:solidFill>
                <a:srgbClr val="0070C0"/>
              </a:solidFill>
            </a:endParaRPr>
          </a:p>
          <a:p>
            <a:r>
              <a:rPr lang="en-US" sz="2400" b="1" dirty="0" smtClean="0"/>
              <a:t>Rev 13:15</a:t>
            </a:r>
            <a:r>
              <a:rPr lang="en-US" sz="2400" dirty="0" smtClean="0"/>
              <a:t>And he had power to </a:t>
            </a:r>
            <a:r>
              <a:rPr lang="en-US" sz="2400" dirty="0" err="1" smtClean="0"/>
              <a:t>giue</a:t>
            </a:r>
            <a:r>
              <a:rPr lang="en-US" sz="2400" dirty="0" smtClean="0"/>
              <a:t> life </a:t>
            </a:r>
            <a:r>
              <a:rPr lang="en-US" sz="2400" dirty="0" err="1" smtClean="0"/>
              <a:t>vnto</a:t>
            </a:r>
            <a:r>
              <a:rPr lang="en-US" sz="2400" dirty="0" smtClean="0"/>
              <a:t> the Image of the beast, that the Image of the beast should both </a:t>
            </a:r>
            <a:r>
              <a:rPr lang="en-US" sz="2400" dirty="0" err="1" smtClean="0"/>
              <a:t>speake</a:t>
            </a:r>
            <a:r>
              <a:rPr lang="en-US" sz="2400" dirty="0" smtClean="0"/>
              <a:t>, and cause that as many as would not worship the Image of the beast, should be killed. </a:t>
            </a:r>
            <a:endParaRPr lang="en-US" sz="2400" b="1" i="1" u="sng" dirty="0" smtClean="0">
              <a:solidFill>
                <a:srgbClr val="0070C0"/>
              </a:solidFill>
            </a:endParaRPr>
          </a:p>
          <a:p>
            <a:endParaRPr lang="en-US" sz="2400" b="1" i="1" u="sng" dirty="0" smtClean="0">
              <a:solidFill>
                <a:srgbClr val="0070C0"/>
              </a:solidFill>
            </a:endParaRPr>
          </a:p>
          <a:p>
            <a:endParaRPr lang="en-US" sz="2400" b="1" i="1" u="sng" dirty="0" smtClean="0">
              <a:solidFill>
                <a:srgbClr val="0070C0"/>
              </a:solidFill>
            </a:endParaRPr>
          </a:p>
          <a:p>
            <a:endParaRPr lang="en-US" sz="2400" b="1" i="1" u="sng" dirty="0" smtClean="0">
              <a:solidFill>
                <a:srgbClr val="0070C0"/>
              </a:solidFill>
            </a:endParaRPr>
          </a:p>
          <a:p>
            <a:endParaRPr lang="en-US" sz="24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4462760"/>
          </a:xfrm>
          <a:prstGeom prst="rect">
            <a:avLst/>
          </a:prstGeom>
          <a:noFill/>
        </p:spPr>
        <p:txBody>
          <a:bodyPr wrap="square" rtlCol="0">
            <a:spAutoFit/>
          </a:bodyPr>
          <a:lstStyle/>
          <a:p>
            <a:r>
              <a:rPr lang="en-US" sz="2400" b="1" i="1" u="sng" dirty="0" smtClean="0">
                <a:solidFill>
                  <a:srgbClr val="0070C0"/>
                </a:solidFill>
                <a:hlinkClick r:id="rId2"/>
              </a:rPr>
              <a:t>AV1611 </a:t>
            </a:r>
            <a:r>
              <a:rPr lang="en-US" sz="2400" b="1" i="1" u="sng" dirty="0" smtClean="0">
                <a:solidFill>
                  <a:srgbClr val="0070C0"/>
                </a:solidFill>
              </a:rPr>
              <a:t>Dan 2:37</a:t>
            </a:r>
            <a:r>
              <a:rPr lang="en-US" sz="2400" b="1" i="1" dirty="0" smtClean="0">
                <a:solidFill>
                  <a:srgbClr val="0070C0"/>
                </a:solidFill>
              </a:rPr>
              <a:t> </a:t>
            </a:r>
            <a:r>
              <a:rPr lang="en-US" sz="2400" dirty="0" smtClean="0"/>
              <a:t>Thou, O King, art </a:t>
            </a:r>
            <a:r>
              <a:rPr lang="en-US" sz="2400" u="sng" dirty="0" smtClean="0">
                <a:solidFill>
                  <a:srgbClr val="FFFF00"/>
                </a:solidFill>
              </a:rPr>
              <a:t>a king of Kings</a:t>
            </a:r>
            <a:r>
              <a:rPr lang="en-US" sz="2400" dirty="0" smtClean="0"/>
              <a:t>: for the God of </a:t>
            </a:r>
            <a:r>
              <a:rPr lang="en-US" sz="2400" dirty="0" err="1" smtClean="0"/>
              <a:t>heauen</a:t>
            </a:r>
            <a:r>
              <a:rPr lang="en-US" sz="2400" dirty="0" smtClean="0"/>
              <a:t> hath </a:t>
            </a:r>
            <a:r>
              <a:rPr lang="en-US" sz="2400" dirty="0" err="1" smtClean="0"/>
              <a:t>giuen</a:t>
            </a:r>
            <a:r>
              <a:rPr lang="en-US" sz="2400" dirty="0" smtClean="0"/>
              <a:t> thee a </a:t>
            </a:r>
            <a:r>
              <a:rPr lang="en-US" sz="2400" dirty="0" err="1" smtClean="0"/>
              <a:t>kingdome</a:t>
            </a:r>
            <a:r>
              <a:rPr lang="en-US" sz="2400" dirty="0" smtClean="0"/>
              <a:t>, power, and strength, and glory. </a:t>
            </a:r>
            <a:br>
              <a:rPr lang="en-US" sz="2400" dirty="0" smtClean="0"/>
            </a:br>
            <a:r>
              <a:rPr lang="en-US" sz="2400" dirty="0" smtClean="0"/>
              <a:t> </a:t>
            </a:r>
            <a:endParaRPr lang="en-US" sz="2400" b="1" u="sng" dirty="0" smtClean="0">
              <a:solidFill>
                <a:srgbClr val="FFFF00"/>
              </a:solidFill>
            </a:endParaRPr>
          </a:p>
          <a:p>
            <a:endParaRPr lang="en-US" sz="1000" b="1" i="1" dirty="0" smtClean="0"/>
          </a:p>
          <a:p>
            <a:r>
              <a:rPr lang="en-US" sz="2400" b="1" i="1" u="sng" dirty="0" smtClean="0">
                <a:solidFill>
                  <a:srgbClr val="0070C0"/>
                </a:solidFill>
              </a:rPr>
              <a:t>NAB Dan 2:37</a:t>
            </a:r>
            <a:r>
              <a:rPr lang="en-US" sz="2400" b="1" i="1" dirty="0" smtClean="0">
                <a:solidFill>
                  <a:srgbClr val="0070C0"/>
                </a:solidFill>
              </a:rPr>
              <a:t> </a:t>
            </a:r>
            <a:r>
              <a:rPr lang="en-US" sz="2400" dirty="0" smtClean="0"/>
              <a:t>You, O king, are </a:t>
            </a:r>
            <a:r>
              <a:rPr lang="en-US" sz="2400" u="sng" dirty="0" smtClean="0">
                <a:solidFill>
                  <a:srgbClr val="FFFF00"/>
                </a:solidFill>
              </a:rPr>
              <a:t>the king of kings</a:t>
            </a:r>
            <a:r>
              <a:rPr lang="en-US" sz="2400" dirty="0" smtClean="0"/>
              <a:t>; to you the God of heaven has given dominion and strength, power and glory; </a:t>
            </a:r>
          </a:p>
          <a:p>
            <a:endParaRPr lang="en-US" sz="2400" u="sng" dirty="0" smtClean="0">
              <a:solidFill>
                <a:srgbClr val="FFFF00"/>
              </a:solidFill>
            </a:endParaRPr>
          </a:p>
          <a:p>
            <a:endParaRPr lang="en-US" sz="1000" dirty="0" smtClean="0"/>
          </a:p>
          <a:p>
            <a:r>
              <a:rPr lang="en-US" sz="2400" b="1" i="1" u="sng" dirty="0" smtClean="0">
                <a:solidFill>
                  <a:srgbClr val="0070C0"/>
                </a:solidFill>
              </a:rPr>
              <a:t>NIV  Dan 2:37</a:t>
            </a:r>
            <a:r>
              <a:rPr lang="en-US" sz="2400" dirty="0" smtClean="0"/>
              <a:t> Your Majesty, you are </a:t>
            </a:r>
            <a:r>
              <a:rPr lang="en-US" sz="2400" b="1" u="sng" dirty="0" smtClean="0">
                <a:solidFill>
                  <a:srgbClr val="FFFF00"/>
                </a:solidFill>
              </a:rPr>
              <a:t>the king of kings</a:t>
            </a:r>
            <a:r>
              <a:rPr lang="en-US" sz="2400" dirty="0" smtClean="0"/>
              <a:t>. The God of heaven has given you dominion and power and might and glory;</a:t>
            </a:r>
            <a:endParaRPr lang="en-US" sz="2400" b="1" u="sng" dirty="0" smtClean="0">
              <a:solidFill>
                <a:srgbClr val="FFFF0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6494085"/>
          </a:xfrm>
          <a:prstGeom prst="rect">
            <a:avLst/>
          </a:prstGeom>
          <a:noFill/>
        </p:spPr>
        <p:txBody>
          <a:bodyPr wrap="square" rtlCol="0">
            <a:spAutoFit/>
          </a:bodyPr>
          <a:lstStyle/>
          <a:p>
            <a:r>
              <a:rPr lang="en-US" sz="2400" b="1" i="1" dirty="0" smtClean="0"/>
              <a:t>What the holy Ghost taught me:</a:t>
            </a:r>
          </a:p>
          <a:p>
            <a:endParaRPr lang="en-US" sz="800" b="1" i="1" dirty="0" smtClean="0"/>
          </a:p>
          <a:p>
            <a:r>
              <a:rPr lang="en-US" sz="2400" dirty="0" smtClean="0"/>
              <a:t>Satan/Lucifer (A.K.A. the King of Babylon) wants to be like the most high (Isaiah 14:14, Ezra 7:12) and calls himself the king of kings.  Jesus says that he is the King of kings (1 Tim 6:15, Rev 17:14, Rev 19:16)  Satan teaches is his lamps (Job 41:19, Rev 8:10) that he is God.</a:t>
            </a:r>
          </a:p>
          <a:p>
            <a:endParaRPr lang="en-US" sz="2400" dirty="0" smtClean="0"/>
          </a:p>
          <a:p>
            <a:r>
              <a:rPr lang="en-US" sz="2400" b="1" dirty="0" smtClean="0"/>
              <a:t>Isaiah 14:14 </a:t>
            </a:r>
            <a:r>
              <a:rPr lang="en-US" sz="2400" dirty="0" smtClean="0"/>
              <a:t>…I </a:t>
            </a:r>
            <a:r>
              <a:rPr lang="en-US" sz="2400" dirty="0" err="1" smtClean="0"/>
              <a:t>wil</a:t>
            </a:r>
            <a:r>
              <a:rPr lang="en-US" sz="2400" dirty="0" smtClean="0"/>
              <a:t> bee like the most High.</a:t>
            </a:r>
          </a:p>
          <a:p>
            <a:endParaRPr lang="en-US" sz="2400" dirty="0" smtClean="0"/>
          </a:p>
          <a:p>
            <a:r>
              <a:rPr lang="en-US" sz="2400" b="1" dirty="0" smtClean="0"/>
              <a:t>Rev 17:14 </a:t>
            </a:r>
            <a:r>
              <a:rPr lang="en-US" sz="2400" dirty="0" smtClean="0"/>
              <a:t>These </a:t>
            </a:r>
            <a:r>
              <a:rPr lang="en-US" sz="2400" dirty="0" err="1" smtClean="0"/>
              <a:t>shal</a:t>
            </a:r>
            <a:r>
              <a:rPr lang="en-US" sz="2400" dirty="0" smtClean="0"/>
              <a:t> make </a:t>
            </a:r>
            <a:r>
              <a:rPr lang="en-US" sz="2400" dirty="0" err="1" smtClean="0"/>
              <a:t>warre</a:t>
            </a:r>
            <a:r>
              <a:rPr lang="en-US" sz="2400" dirty="0" smtClean="0"/>
              <a:t> with the </a:t>
            </a:r>
            <a:r>
              <a:rPr lang="en-US" sz="2400" dirty="0" err="1" smtClean="0"/>
              <a:t>Lambe</a:t>
            </a:r>
            <a:r>
              <a:rPr lang="en-US" sz="2400" dirty="0" smtClean="0"/>
              <a:t>, and the </a:t>
            </a:r>
            <a:r>
              <a:rPr lang="en-US" sz="2400" dirty="0" err="1" smtClean="0"/>
              <a:t>Lambe</a:t>
            </a:r>
            <a:r>
              <a:rPr lang="en-US" sz="2400" dirty="0" smtClean="0"/>
              <a:t> </a:t>
            </a:r>
            <a:r>
              <a:rPr lang="en-US" sz="2400" dirty="0" err="1" smtClean="0"/>
              <a:t>shal</a:t>
            </a:r>
            <a:r>
              <a:rPr lang="en-US" sz="2400" dirty="0" smtClean="0"/>
              <a:t> </a:t>
            </a:r>
            <a:r>
              <a:rPr lang="en-US" sz="2400" dirty="0" err="1" smtClean="0"/>
              <a:t>ouercome</a:t>
            </a:r>
            <a:r>
              <a:rPr lang="en-US" sz="2400" dirty="0" smtClean="0"/>
              <a:t> them: </a:t>
            </a:r>
            <a:r>
              <a:rPr lang="en-US" sz="2400" u="sng" dirty="0" smtClean="0">
                <a:solidFill>
                  <a:srgbClr val="FFFF00"/>
                </a:solidFill>
              </a:rPr>
              <a:t>For he is Lord of Lords, and King of kings</a:t>
            </a:r>
            <a:r>
              <a:rPr lang="en-US" sz="2400" dirty="0" smtClean="0"/>
              <a:t>, and they that are with him, are called, &amp; chosen, and </a:t>
            </a:r>
            <a:r>
              <a:rPr lang="en-US" sz="2400" dirty="0" err="1" smtClean="0"/>
              <a:t>faithfull</a:t>
            </a:r>
            <a:r>
              <a:rPr lang="en-US" sz="2400" dirty="0" smtClean="0"/>
              <a:t>. </a:t>
            </a:r>
          </a:p>
          <a:p>
            <a:endParaRPr lang="en-US" sz="2400" b="1" i="1" u="sng" dirty="0" smtClean="0">
              <a:solidFill>
                <a:srgbClr val="0070C0"/>
              </a:solidFill>
            </a:endParaRPr>
          </a:p>
          <a:p>
            <a:endParaRPr lang="en-US" sz="2400" b="1" i="1" u="sng" dirty="0" smtClean="0">
              <a:solidFill>
                <a:srgbClr val="0070C0"/>
              </a:solidFill>
            </a:endParaRPr>
          </a:p>
          <a:p>
            <a:endParaRPr lang="en-US" sz="24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4924425"/>
          </a:xfrm>
          <a:prstGeom prst="rect">
            <a:avLst/>
          </a:prstGeom>
          <a:noFill/>
        </p:spPr>
        <p:txBody>
          <a:bodyPr wrap="square" rtlCol="0">
            <a:spAutoFit/>
          </a:bodyPr>
          <a:lstStyle/>
          <a:p>
            <a:r>
              <a:rPr lang="en-US" sz="2400" b="1" i="1" u="sng" dirty="0" smtClean="0">
                <a:solidFill>
                  <a:srgbClr val="0070C0"/>
                </a:solidFill>
                <a:hlinkClick r:id="rId2"/>
              </a:rPr>
              <a:t>AV1611 </a:t>
            </a:r>
            <a:r>
              <a:rPr lang="en-US" sz="2400" b="1" i="1" u="sng" dirty="0" smtClean="0">
                <a:solidFill>
                  <a:srgbClr val="0070C0"/>
                </a:solidFill>
              </a:rPr>
              <a:t>Gen 3:5</a:t>
            </a:r>
            <a:r>
              <a:rPr lang="en-US" sz="2400" b="1" i="1" dirty="0" smtClean="0">
                <a:solidFill>
                  <a:srgbClr val="0070C0"/>
                </a:solidFill>
              </a:rPr>
              <a:t> </a:t>
            </a:r>
            <a:r>
              <a:rPr lang="en-US" sz="2400" dirty="0" smtClean="0"/>
              <a:t>For God doeth know, that in the day ye </a:t>
            </a:r>
            <a:r>
              <a:rPr lang="en-US" sz="2400" dirty="0" err="1" smtClean="0"/>
              <a:t>eate</a:t>
            </a:r>
            <a:r>
              <a:rPr lang="en-US" sz="2400" dirty="0" smtClean="0"/>
              <a:t> thereof, then your eyes </a:t>
            </a:r>
            <a:r>
              <a:rPr lang="en-US" sz="2400" dirty="0" err="1" smtClean="0"/>
              <a:t>shalbee</a:t>
            </a:r>
            <a:r>
              <a:rPr lang="en-US" sz="2400" dirty="0" smtClean="0"/>
              <a:t> opened: and </a:t>
            </a:r>
            <a:r>
              <a:rPr lang="en-US" sz="2400" u="sng" dirty="0" err="1" smtClean="0">
                <a:solidFill>
                  <a:srgbClr val="FFFF00"/>
                </a:solidFill>
              </a:rPr>
              <a:t>yee</a:t>
            </a:r>
            <a:r>
              <a:rPr lang="en-US" sz="2400" u="sng" dirty="0" smtClean="0">
                <a:solidFill>
                  <a:srgbClr val="FFFF00"/>
                </a:solidFill>
              </a:rPr>
              <a:t> shall bee as Gods</a:t>
            </a:r>
            <a:r>
              <a:rPr lang="en-US" sz="2400" dirty="0" smtClean="0"/>
              <a:t>, knowing good and </a:t>
            </a:r>
            <a:r>
              <a:rPr lang="en-US" sz="2400" dirty="0" err="1" smtClean="0"/>
              <a:t>euill</a:t>
            </a:r>
            <a:r>
              <a:rPr lang="en-US" sz="2400" dirty="0" smtClean="0"/>
              <a:t>. </a:t>
            </a:r>
            <a:br>
              <a:rPr lang="en-US" sz="2400" dirty="0" smtClean="0"/>
            </a:br>
            <a:r>
              <a:rPr lang="en-US" sz="2400" dirty="0" smtClean="0"/>
              <a:t> </a:t>
            </a:r>
            <a:endParaRPr lang="en-US" sz="1000" b="1" i="1" dirty="0" smtClean="0"/>
          </a:p>
          <a:p>
            <a:r>
              <a:rPr lang="en-US" sz="2400" b="1" i="1" u="sng" dirty="0" smtClean="0">
                <a:solidFill>
                  <a:srgbClr val="0070C0"/>
                </a:solidFill>
              </a:rPr>
              <a:t>RSV Catholic Gen 3:5</a:t>
            </a:r>
            <a:r>
              <a:rPr lang="en-US" sz="2400" b="1" i="1" dirty="0" smtClean="0">
                <a:solidFill>
                  <a:srgbClr val="0070C0"/>
                </a:solidFill>
              </a:rPr>
              <a:t> </a:t>
            </a:r>
            <a:r>
              <a:rPr lang="en-US" sz="2400" dirty="0" smtClean="0"/>
              <a:t>For God knows that when you eat of it your eyes will be opened, and </a:t>
            </a:r>
            <a:r>
              <a:rPr lang="en-US" sz="2400" u="sng" dirty="0" smtClean="0">
                <a:solidFill>
                  <a:srgbClr val="FFFF00"/>
                </a:solidFill>
              </a:rPr>
              <a:t>you will be like God</a:t>
            </a:r>
            <a:r>
              <a:rPr lang="en-US" sz="2400" dirty="0" smtClean="0"/>
              <a:t>, knowing good and evil.</a:t>
            </a:r>
          </a:p>
          <a:p>
            <a:endParaRPr lang="en-US" sz="1600" u="sng" dirty="0" smtClean="0">
              <a:solidFill>
                <a:srgbClr val="FFFF00"/>
              </a:solidFill>
            </a:endParaRPr>
          </a:p>
          <a:p>
            <a:r>
              <a:rPr lang="en-US" sz="2400" b="1" i="1" u="sng" dirty="0" smtClean="0">
                <a:solidFill>
                  <a:srgbClr val="0070C0"/>
                </a:solidFill>
              </a:rPr>
              <a:t>NAB Catholic Gen 3:5 </a:t>
            </a:r>
            <a:r>
              <a:rPr lang="en-US" sz="2400" dirty="0" smtClean="0"/>
              <a:t>God knows well that when you eat of it your eyes will be opened and </a:t>
            </a:r>
            <a:r>
              <a:rPr lang="en-US" sz="2400" u="sng" dirty="0" smtClean="0">
                <a:solidFill>
                  <a:srgbClr val="FFFF00"/>
                </a:solidFill>
              </a:rPr>
              <a:t>you will be like gods</a:t>
            </a:r>
            <a:r>
              <a:rPr lang="en-US" sz="2400" dirty="0" smtClean="0"/>
              <a:t>, who know</a:t>
            </a:r>
            <a:r>
              <a:rPr lang="en-US" sz="2400" baseline="30000" dirty="0" smtClean="0">
                <a:hlinkClick r:id="rId3"/>
              </a:rPr>
              <a:t>*</a:t>
            </a:r>
            <a:r>
              <a:rPr lang="en-US" sz="2400" dirty="0" smtClean="0"/>
              <a:t> good and evil.” </a:t>
            </a:r>
            <a:r>
              <a:rPr lang="en-US" sz="2000" dirty="0" smtClean="0"/>
              <a:t>note: Like gods, who know: or “</a:t>
            </a:r>
            <a:r>
              <a:rPr lang="en-US" sz="2000" u="sng" dirty="0" smtClean="0">
                <a:solidFill>
                  <a:srgbClr val="FFFF00"/>
                </a:solidFill>
              </a:rPr>
              <a:t>like God </a:t>
            </a:r>
            <a:r>
              <a:rPr lang="en-US" sz="2000" dirty="0" smtClean="0"/>
              <a:t>who knows.”</a:t>
            </a:r>
            <a:endParaRPr lang="en-US" sz="2000" u="sng" dirty="0" smtClean="0">
              <a:solidFill>
                <a:srgbClr val="FFFF00"/>
              </a:solidFill>
            </a:endParaRPr>
          </a:p>
          <a:p>
            <a:endParaRPr lang="en-US" sz="1000" dirty="0" smtClean="0"/>
          </a:p>
          <a:p>
            <a:r>
              <a:rPr lang="en-US" sz="2400" b="1" i="1" u="sng" dirty="0" smtClean="0">
                <a:solidFill>
                  <a:srgbClr val="0070C0"/>
                </a:solidFill>
              </a:rPr>
              <a:t>NIV  Gen 3:5</a:t>
            </a:r>
            <a:r>
              <a:rPr lang="en-US" sz="2400" dirty="0" smtClean="0"/>
              <a:t> For God knows that when you eat from it your eyes will be opened, and </a:t>
            </a:r>
            <a:r>
              <a:rPr lang="en-US" sz="2400" b="1" u="sng" dirty="0" smtClean="0">
                <a:solidFill>
                  <a:srgbClr val="FFFF00"/>
                </a:solidFill>
              </a:rPr>
              <a:t>you will be like God</a:t>
            </a:r>
            <a:r>
              <a:rPr lang="en-US" sz="2400" dirty="0" smtClean="0"/>
              <a:t>, knowing good and evil.”</a:t>
            </a:r>
            <a:endParaRPr lang="en-US" sz="2400" b="1" i="1" u="sng" dirty="0" smtClean="0">
              <a:solidFill>
                <a:srgbClr val="0070C0"/>
              </a:solidFill>
            </a:endParaRPr>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4924425"/>
          </a:xfrm>
          <a:prstGeom prst="rect">
            <a:avLst/>
          </a:prstGeom>
          <a:noFill/>
        </p:spPr>
        <p:txBody>
          <a:bodyPr wrap="square" rtlCol="0">
            <a:spAutoFit/>
          </a:bodyPr>
          <a:lstStyle/>
          <a:p>
            <a:r>
              <a:rPr lang="en-US" sz="2800" dirty="0" smtClean="0">
                <a:latin typeface="Times New Roman" pitchFamily="18" charset="0"/>
                <a:cs typeface="Times New Roman" pitchFamily="18" charset="0"/>
              </a:rPr>
              <a:t>Thus </a:t>
            </a:r>
            <a:r>
              <a:rPr lang="en-US" sz="2800" dirty="0" err="1" smtClean="0">
                <a:latin typeface="Times New Roman" pitchFamily="18" charset="0"/>
                <a:cs typeface="Times New Roman" pitchFamily="18" charset="0"/>
              </a:rPr>
              <a:t>saith</a:t>
            </a:r>
            <a:r>
              <a:rPr lang="en-US" sz="2800" dirty="0" smtClean="0">
                <a:latin typeface="Times New Roman" pitchFamily="18" charset="0"/>
                <a:cs typeface="Times New Roman" pitchFamily="18" charset="0"/>
              </a:rPr>
              <a:t> the Lord:</a:t>
            </a:r>
          </a:p>
          <a:p>
            <a:r>
              <a:rPr lang="en-US" sz="2600" dirty="0" smtClean="0">
                <a:latin typeface="Times New Roman" pitchFamily="18" charset="0"/>
                <a:cs typeface="Times New Roman" pitchFamily="18" charset="0"/>
              </a:rPr>
              <a:t>1 </a:t>
            </a:r>
            <a:r>
              <a:rPr lang="en-US" sz="2600" dirty="0" err="1" smtClean="0">
                <a:latin typeface="Times New Roman" pitchFamily="18" charset="0"/>
                <a:cs typeface="Times New Roman" pitchFamily="18" charset="0"/>
              </a:rPr>
              <a:t>Cor</a:t>
            </a:r>
            <a:r>
              <a:rPr lang="en-US" sz="2600" dirty="0" smtClean="0">
                <a:latin typeface="Times New Roman" pitchFamily="18" charset="0"/>
                <a:cs typeface="Times New Roman" pitchFamily="18" charset="0"/>
              </a:rPr>
              <a:t> 2:13   Which things also we </a:t>
            </a:r>
            <a:r>
              <a:rPr lang="en-US" sz="2600" dirty="0" err="1" smtClean="0">
                <a:latin typeface="Times New Roman" pitchFamily="18" charset="0"/>
                <a:cs typeface="Times New Roman" pitchFamily="18" charset="0"/>
              </a:rPr>
              <a:t>speake</a:t>
            </a:r>
            <a:r>
              <a:rPr lang="en-US" sz="2600" dirty="0" smtClean="0">
                <a:latin typeface="Times New Roman" pitchFamily="18" charset="0"/>
                <a:cs typeface="Times New Roman" pitchFamily="18" charset="0"/>
              </a:rPr>
              <a:t>, not in the words which mans </a:t>
            </a:r>
            <a:r>
              <a:rPr lang="en-US" sz="2600" dirty="0" err="1" smtClean="0">
                <a:latin typeface="Times New Roman" pitchFamily="18" charset="0"/>
                <a:cs typeface="Times New Roman" pitchFamily="18" charset="0"/>
              </a:rPr>
              <a:t>wisedome</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teacheth</a:t>
            </a:r>
            <a:r>
              <a:rPr lang="en-US" sz="2600" dirty="0" smtClean="0">
                <a:latin typeface="Times New Roman" pitchFamily="18" charset="0"/>
                <a:cs typeface="Times New Roman" pitchFamily="18" charset="0"/>
              </a:rPr>
              <a:t>, but which the holy Ghost </a:t>
            </a:r>
            <a:r>
              <a:rPr lang="en-US" sz="2600" dirty="0" err="1" smtClean="0">
                <a:latin typeface="Times New Roman" pitchFamily="18" charset="0"/>
                <a:cs typeface="Times New Roman" pitchFamily="18" charset="0"/>
              </a:rPr>
              <a:t>teacheth</a:t>
            </a:r>
            <a:r>
              <a:rPr lang="en-US" sz="2600" dirty="0" smtClean="0">
                <a:latin typeface="Times New Roman" pitchFamily="18" charset="0"/>
                <a:cs typeface="Times New Roman" pitchFamily="18" charset="0"/>
              </a:rPr>
              <a:t>, comparing spiritual things with </a:t>
            </a:r>
            <a:r>
              <a:rPr lang="en-US" sz="2600" dirty="0" err="1" smtClean="0">
                <a:latin typeface="Times New Roman" pitchFamily="18" charset="0"/>
                <a:cs typeface="Times New Roman" pitchFamily="18" charset="0"/>
              </a:rPr>
              <a:t>spirituall</a:t>
            </a:r>
            <a:r>
              <a:rPr lang="en-US" sz="2600" dirty="0" smtClean="0">
                <a:latin typeface="Times New Roman" pitchFamily="18" charset="0"/>
                <a:cs typeface="Times New Roman" pitchFamily="18" charset="0"/>
              </a:rPr>
              <a:t>. </a:t>
            </a:r>
          </a:p>
          <a:p>
            <a:endParaRPr lang="en-US" sz="2600" dirty="0" smtClean="0">
              <a:latin typeface="Times New Roman" pitchFamily="18" charset="0"/>
              <a:cs typeface="Times New Roman" pitchFamily="18" charset="0"/>
            </a:endParaRPr>
          </a:p>
          <a:p>
            <a:r>
              <a:rPr lang="en-US" sz="2600" b="1" dirty="0" smtClean="0">
                <a:latin typeface="Times New Roman" pitchFamily="18" charset="0"/>
                <a:cs typeface="Times New Roman" pitchFamily="18" charset="0"/>
              </a:rPr>
              <a:t>Mat 13:13 Therefore </a:t>
            </a:r>
            <a:r>
              <a:rPr lang="en-US" sz="2600" b="1" dirty="0" err="1" smtClean="0">
                <a:latin typeface="Times New Roman" pitchFamily="18" charset="0"/>
                <a:cs typeface="Times New Roman" pitchFamily="18" charset="0"/>
              </a:rPr>
              <a:t>speake</a:t>
            </a:r>
            <a:r>
              <a:rPr lang="en-US" sz="2600" b="1" dirty="0" smtClean="0">
                <a:latin typeface="Times New Roman" pitchFamily="18" charset="0"/>
                <a:cs typeface="Times New Roman" pitchFamily="18" charset="0"/>
              </a:rPr>
              <a:t> I to them in parables: because they seeing, see not: and hearing, they </a:t>
            </a:r>
            <a:r>
              <a:rPr lang="en-US" sz="2600" b="1" dirty="0" err="1" smtClean="0">
                <a:latin typeface="Times New Roman" pitchFamily="18" charset="0"/>
                <a:cs typeface="Times New Roman" pitchFamily="18" charset="0"/>
              </a:rPr>
              <a:t>heare</a:t>
            </a:r>
            <a:r>
              <a:rPr lang="en-US" sz="2600" b="1" dirty="0" smtClean="0">
                <a:latin typeface="Times New Roman" pitchFamily="18" charset="0"/>
                <a:cs typeface="Times New Roman" pitchFamily="18" charset="0"/>
              </a:rPr>
              <a:t> not, neither doe they </a:t>
            </a:r>
            <a:r>
              <a:rPr lang="en-US" sz="2600" b="1" dirty="0" err="1" smtClean="0">
                <a:latin typeface="Times New Roman" pitchFamily="18" charset="0"/>
                <a:cs typeface="Times New Roman" pitchFamily="18" charset="0"/>
              </a:rPr>
              <a:t>vnderstand</a:t>
            </a:r>
            <a:r>
              <a:rPr lang="en-US" sz="2600" b="1" dirty="0" smtClean="0">
                <a:latin typeface="Times New Roman" pitchFamily="18" charset="0"/>
                <a:cs typeface="Times New Roman" pitchFamily="18" charset="0"/>
              </a:rPr>
              <a:t>. </a:t>
            </a:r>
            <a:r>
              <a:rPr lang="en-US" sz="2600" dirty="0" smtClean="0"/>
              <a:t/>
            </a:r>
            <a:br>
              <a:rPr lang="en-US" sz="2600" dirty="0" smtClean="0"/>
            </a:br>
            <a:r>
              <a:rPr lang="en-US" sz="2600" dirty="0" smtClean="0"/>
              <a:t> </a:t>
            </a:r>
          </a:p>
          <a:p>
            <a:r>
              <a:rPr lang="en-US" sz="2600" dirty="0" smtClean="0">
                <a:latin typeface="Times New Roman" pitchFamily="18" charset="0"/>
                <a:cs typeface="Times New Roman" pitchFamily="18" charset="0"/>
              </a:rPr>
              <a:t>1 </a:t>
            </a:r>
            <a:r>
              <a:rPr lang="en-US" sz="2600" dirty="0" err="1" smtClean="0">
                <a:latin typeface="Times New Roman" pitchFamily="18" charset="0"/>
                <a:cs typeface="Times New Roman" pitchFamily="18" charset="0"/>
              </a:rPr>
              <a:t>Cor</a:t>
            </a:r>
            <a:r>
              <a:rPr lang="en-US" sz="2600" dirty="0" smtClean="0">
                <a:latin typeface="Times New Roman" pitchFamily="18" charset="0"/>
                <a:cs typeface="Times New Roman" pitchFamily="18" charset="0"/>
              </a:rPr>
              <a:t> 2:14  But the </a:t>
            </a:r>
            <a:r>
              <a:rPr lang="en-US" sz="2600" dirty="0" err="1" smtClean="0">
                <a:latin typeface="Times New Roman" pitchFamily="18" charset="0"/>
                <a:cs typeface="Times New Roman" pitchFamily="18" charset="0"/>
              </a:rPr>
              <a:t>naturall</a:t>
            </a:r>
            <a:r>
              <a:rPr lang="en-US" sz="2600" dirty="0" smtClean="0">
                <a:latin typeface="Times New Roman" pitchFamily="18" charset="0"/>
                <a:cs typeface="Times New Roman" pitchFamily="18" charset="0"/>
              </a:rPr>
              <a:t> man </a:t>
            </a:r>
            <a:r>
              <a:rPr lang="en-US" sz="2600" dirty="0" err="1" smtClean="0">
                <a:latin typeface="Times New Roman" pitchFamily="18" charset="0"/>
                <a:cs typeface="Times New Roman" pitchFamily="18" charset="0"/>
              </a:rPr>
              <a:t>receiueth</a:t>
            </a:r>
            <a:r>
              <a:rPr lang="en-US" sz="2600" dirty="0" smtClean="0">
                <a:latin typeface="Times New Roman" pitchFamily="18" charset="0"/>
                <a:cs typeface="Times New Roman" pitchFamily="18" charset="0"/>
              </a:rPr>
              <a:t> not the things of the Spirit of God, for they are </a:t>
            </a:r>
            <a:r>
              <a:rPr lang="en-US" sz="2600" dirty="0" err="1" smtClean="0">
                <a:latin typeface="Times New Roman" pitchFamily="18" charset="0"/>
                <a:cs typeface="Times New Roman" pitchFamily="18" charset="0"/>
              </a:rPr>
              <a:t>foolishnesse</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vnto</a:t>
            </a:r>
            <a:r>
              <a:rPr lang="en-US" sz="2600" dirty="0" smtClean="0">
                <a:latin typeface="Times New Roman" pitchFamily="18" charset="0"/>
                <a:cs typeface="Times New Roman" pitchFamily="18" charset="0"/>
              </a:rPr>
              <a:t> him: neither can he know them, because they are spiritually discerned.</a:t>
            </a:r>
            <a:endParaRPr lang="en-US" sz="2600" dirty="0" smtClean="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6186309"/>
          </a:xfrm>
          <a:prstGeom prst="rect">
            <a:avLst/>
          </a:prstGeom>
          <a:noFill/>
        </p:spPr>
        <p:txBody>
          <a:bodyPr wrap="square" rtlCol="0">
            <a:spAutoFit/>
          </a:bodyPr>
          <a:lstStyle/>
          <a:p>
            <a:r>
              <a:rPr lang="en-US" sz="2400" b="1" i="1" dirty="0" smtClean="0"/>
              <a:t>What the holy Ghost taught me:</a:t>
            </a:r>
          </a:p>
          <a:p>
            <a:endParaRPr lang="en-US" sz="800" b="1" i="1" dirty="0" smtClean="0"/>
          </a:p>
          <a:p>
            <a:r>
              <a:rPr lang="en-US" sz="2000" b="1" dirty="0" smtClean="0"/>
              <a:t>Serpents (Satan’s) Lie  </a:t>
            </a:r>
            <a:endParaRPr lang="en-US" sz="2000" dirty="0" smtClean="0"/>
          </a:p>
          <a:p>
            <a:r>
              <a:rPr lang="en-US" sz="2000" b="1" dirty="0" smtClean="0"/>
              <a:t>Genesis 3:5 (Where our problems began)</a:t>
            </a:r>
            <a:endParaRPr lang="en-US" sz="2000" dirty="0" smtClean="0"/>
          </a:p>
          <a:p>
            <a:r>
              <a:rPr lang="en-US" sz="2000" dirty="0" smtClean="0"/>
              <a:t>1611-“For God doeth know, that in the day ye </a:t>
            </a:r>
            <a:r>
              <a:rPr lang="en-US" sz="2000" dirty="0" err="1" smtClean="0"/>
              <a:t>eate</a:t>
            </a:r>
            <a:r>
              <a:rPr lang="en-US" sz="2000" dirty="0" smtClean="0"/>
              <a:t> thereof, then your eyes </a:t>
            </a:r>
            <a:r>
              <a:rPr lang="en-US" sz="2000" dirty="0" err="1" smtClean="0"/>
              <a:t>shalbee</a:t>
            </a:r>
            <a:r>
              <a:rPr lang="en-US" sz="2000" dirty="0" smtClean="0"/>
              <a:t> opened: and </a:t>
            </a:r>
            <a:r>
              <a:rPr lang="en-US" sz="2000" u="sng" dirty="0" err="1" smtClean="0">
                <a:solidFill>
                  <a:srgbClr val="FFFF00"/>
                </a:solidFill>
              </a:rPr>
              <a:t>yee</a:t>
            </a:r>
            <a:r>
              <a:rPr lang="en-US" sz="2000" u="sng" dirty="0" smtClean="0">
                <a:solidFill>
                  <a:srgbClr val="FFFF00"/>
                </a:solidFill>
              </a:rPr>
              <a:t> shall bee as </a:t>
            </a:r>
            <a:r>
              <a:rPr lang="en-US" sz="2000" b="1" u="sng" dirty="0" smtClean="0">
                <a:solidFill>
                  <a:srgbClr val="FFFF00"/>
                </a:solidFill>
              </a:rPr>
              <a:t>Gods</a:t>
            </a:r>
            <a:r>
              <a:rPr lang="en-US" sz="2000" dirty="0" smtClean="0"/>
              <a:t>, knowing good and </a:t>
            </a:r>
            <a:r>
              <a:rPr lang="en-US" sz="2000" dirty="0" err="1" smtClean="0"/>
              <a:t>euill</a:t>
            </a:r>
            <a:r>
              <a:rPr lang="en-US" sz="2000" dirty="0" smtClean="0"/>
              <a:t>.”  This was changed decades later to read: For God doth know that in the day ye eat thereof, then your eyes shall be opened, and ye shall be as </a:t>
            </a:r>
            <a:r>
              <a:rPr lang="en-US" sz="2000" b="1" dirty="0" smtClean="0"/>
              <a:t>gods</a:t>
            </a:r>
            <a:r>
              <a:rPr lang="en-US" sz="2000" dirty="0" smtClean="0"/>
              <a:t>, knowing good and evil.</a:t>
            </a:r>
          </a:p>
          <a:p>
            <a:r>
              <a:rPr lang="en-US" sz="2000" dirty="0" smtClean="0"/>
              <a:t> </a:t>
            </a:r>
          </a:p>
          <a:p>
            <a:r>
              <a:rPr lang="en-US" sz="2000" b="1" dirty="0" smtClean="0"/>
              <a:t>God</a:t>
            </a:r>
            <a:r>
              <a:rPr lang="en-US" sz="2000" dirty="0" smtClean="0"/>
              <a:t>-Most High</a:t>
            </a:r>
          </a:p>
          <a:p>
            <a:r>
              <a:rPr lang="en-US" sz="2000" b="1" dirty="0" smtClean="0"/>
              <a:t>Gods</a:t>
            </a:r>
            <a:r>
              <a:rPr lang="en-US" sz="2000" dirty="0" smtClean="0"/>
              <a:t>-Deity (other than Most High) imagined by a creation (Gen 3:5, Ex 20:3, 1 Sam 4:8)</a:t>
            </a:r>
          </a:p>
          <a:p>
            <a:r>
              <a:rPr lang="en-US" sz="2000" b="1" dirty="0" smtClean="0"/>
              <a:t>gods</a:t>
            </a:r>
            <a:r>
              <a:rPr lang="en-US" sz="2000" dirty="0" smtClean="0"/>
              <a:t>-creation (man, angels, idols) Psalm 82:6, John 10:34</a:t>
            </a:r>
          </a:p>
          <a:p>
            <a:r>
              <a:rPr lang="en-US" sz="2000" b="1" dirty="0" smtClean="0"/>
              <a:t> </a:t>
            </a:r>
            <a:endParaRPr lang="en-US" sz="2000" dirty="0" smtClean="0"/>
          </a:p>
          <a:p>
            <a:r>
              <a:rPr lang="en-US" sz="2000" b="1" u="sng" dirty="0" smtClean="0">
                <a:solidFill>
                  <a:srgbClr val="FFFF00"/>
                </a:solidFill>
              </a:rPr>
              <a:t>*Satan exalted Adam and Eve as Deities, not God or creations.  </a:t>
            </a:r>
          </a:p>
          <a:p>
            <a:r>
              <a:rPr lang="en-US" sz="2000" b="1" u="sng" dirty="0" smtClean="0">
                <a:solidFill>
                  <a:srgbClr val="FFFF00"/>
                </a:solidFill>
              </a:rPr>
              <a:t>*God said that Adam and Eve became as Him to know good and evil</a:t>
            </a:r>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6063198"/>
          </a:xfrm>
          <a:prstGeom prst="rect">
            <a:avLst/>
          </a:prstGeom>
          <a:noFill/>
        </p:spPr>
        <p:txBody>
          <a:bodyPr wrap="square" rtlCol="0">
            <a:spAutoFit/>
          </a:bodyPr>
          <a:lstStyle/>
          <a:p>
            <a:r>
              <a:rPr lang="en-US" sz="2400" b="1" i="1" dirty="0" smtClean="0"/>
              <a:t>What the holy Ghost taught me:</a:t>
            </a:r>
          </a:p>
          <a:p>
            <a:endParaRPr lang="en-US" sz="800" b="1" i="1" dirty="0" smtClean="0"/>
          </a:p>
          <a:p>
            <a:r>
              <a:rPr lang="en-US" sz="2000" dirty="0" smtClean="0"/>
              <a:t>Satan/Lucifer (A.K.A. the King of Babylon) wants to be like the most high (Isaiah 14:14, Ezra 7:12) and testifies that he is the messenger of truth that the woman should have listened to.  God says there is no truth in the father of lies.</a:t>
            </a:r>
          </a:p>
          <a:p>
            <a:endParaRPr lang="en-US" sz="1200" dirty="0" smtClean="0"/>
          </a:p>
          <a:p>
            <a:r>
              <a:rPr lang="en-US" sz="2000" dirty="0" smtClean="0"/>
              <a:t>John 8:44 Ye are of your father the </a:t>
            </a:r>
            <a:r>
              <a:rPr lang="en-US" sz="2000" dirty="0" err="1" smtClean="0"/>
              <a:t>deuill</a:t>
            </a:r>
            <a:r>
              <a:rPr lang="en-US" sz="2000" dirty="0" smtClean="0"/>
              <a:t>, and the lusts of your father ye will doe: </a:t>
            </a:r>
            <a:r>
              <a:rPr lang="en-US" sz="2000" dirty="0" err="1" smtClean="0"/>
              <a:t>hee</a:t>
            </a:r>
            <a:r>
              <a:rPr lang="en-US" sz="2000" dirty="0" smtClean="0"/>
              <a:t> was a </a:t>
            </a:r>
            <a:r>
              <a:rPr lang="en-US" sz="2000" dirty="0" err="1" smtClean="0"/>
              <a:t>murtherer</a:t>
            </a:r>
            <a:r>
              <a:rPr lang="en-US" sz="2000" dirty="0" smtClean="0"/>
              <a:t> from the beginning, and abode not in the </a:t>
            </a:r>
            <a:r>
              <a:rPr lang="en-US" sz="2000" dirty="0" err="1" smtClean="0"/>
              <a:t>trueth</a:t>
            </a:r>
            <a:r>
              <a:rPr lang="en-US" sz="2000" dirty="0" smtClean="0"/>
              <a:t>, </a:t>
            </a:r>
            <a:r>
              <a:rPr lang="en-US" sz="2000" u="sng" dirty="0" smtClean="0">
                <a:solidFill>
                  <a:srgbClr val="FFFF00"/>
                </a:solidFill>
              </a:rPr>
              <a:t>because there is no truth in him</a:t>
            </a:r>
            <a:r>
              <a:rPr lang="en-US" sz="2000" dirty="0" smtClean="0"/>
              <a:t>. When he </a:t>
            </a:r>
            <a:r>
              <a:rPr lang="en-US" sz="2000" dirty="0" err="1" smtClean="0"/>
              <a:t>speaketh</a:t>
            </a:r>
            <a:r>
              <a:rPr lang="en-US" sz="2000" dirty="0" smtClean="0"/>
              <a:t> a lie, he </a:t>
            </a:r>
            <a:r>
              <a:rPr lang="en-US" sz="2000" dirty="0" err="1" smtClean="0"/>
              <a:t>speaketh</a:t>
            </a:r>
            <a:r>
              <a:rPr lang="en-US" sz="2000" dirty="0" smtClean="0"/>
              <a:t> of his </a:t>
            </a:r>
            <a:r>
              <a:rPr lang="en-US" sz="2000" dirty="0" err="1" smtClean="0"/>
              <a:t>owne</a:t>
            </a:r>
            <a:r>
              <a:rPr lang="en-US" sz="2000" dirty="0" smtClean="0"/>
              <a:t>: for he is a liar, and the father of it. </a:t>
            </a:r>
            <a:br>
              <a:rPr lang="en-US" sz="2000" dirty="0" smtClean="0"/>
            </a:br>
            <a:r>
              <a:rPr lang="en-US" sz="2000" dirty="0" smtClean="0"/>
              <a:t> </a:t>
            </a:r>
          </a:p>
          <a:p>
            <a:r>
              <a:rPr lang="en-US" sz="2000" b="1" dirty="0" smtClean="0"/>
              <a:t>Gen 3:22 </a:t>
            </a:r>
            <a:r>
              <a:rPr lang="en-US" sz="2000" dirty="0" smtClean="0"/>
              <a:t>And the LORD God said, Behold, </a:t>
            </a:r>
            <a:r>
              <a:rPr lang="en-US" sz="2000" u="sng" dirty="0" smtClean="0">
                <a:solidFill>
                  <a:srgbClr val="FFFF00"/>
                </a:solidFill>
              </a:rPr>
              <a:t>the man is become as one of </a:t>
            </a:r>
            <a:r>
              <a:rPr lang="en-US" sz="2000" u="sng" dirty="0" err="1" smtClean="0">
                <a:solidFill>
                  <a:srgbClr val="FFFF00"/>
                </a:solidFill>
              </a:rPr>
              <a:t>vs</a:t>
            </a:r>
            <a:r>
              <a:rPr lang="en-US" sz="2000" u="sng" dirty="0" smtClean="0">
                <a:solidFill>
                  <a:srgbClr val="FFFF00"/>
                </a:solidFill>
              </a:rPr>
              <a:t>, to know good &amp; </a:t>
            </a:r>
            <a:r>
              <a:rPr lang="en-US" sz="2000" u="sng" dirty="0" err="1" smtClean="0">
                <a:solidFill>
                  <a:srgbClr val="FFFF00"/>
                </a:solidFill>
              </a:rPr>
              <a:t>euill</a:t>
            </a:r>
            <a:r>
              <a:rPr lang="en-US" sz="2000" u="sng" dirty="0" smtClean="0">
                <a:solidFill>
                  <a:srgbClr val="FFFF00"/>
                </a:solidFill>
              </a:rPr>
              <a:t>. </a:t>
            </a:r>
            <a:r>
              <a:rPr lang="en-US" sz="2000" dirty="0" smtClean="0"/>
              <a:t>And now lest </a:t>
            </a:r>
            <a:r>
              <a:rPr lang="en-US" sz="2000" dirty="0" err="1" smtClean="0"/>
              <a:t>hee</a:t>
            </a:r>
            <a:r>
              <a:rPr lang="en-US" sz="2000" dirty="0" smtClean="0"/>
              <a:t> put </a:t>
            </a:r>
            <a:r>
              <a:rPr lang="en-US" sz="2000" dirty="0" err="1" smtClean="0"/>
              <a:t>foorth</a:t>
            </a:r>
            <a:r>
              <a:rPr lang="en-US" sz="2000" dirty="0" smtClean="0"/>
              <a:t> his hand, and take also of the tree of life, and </a:t>
            </a:r>
            <a:r>
              <a:rPr lang="en-US" sz="2000" dirty="0" err="1" smtClean="0"/>
              <a:t>eate</a:t>
            </a:r>
            <a:r>
              <a:rPr lang="en-US" sz="2000" dirty="0" smtClean="0"/>
              <a:t> and </a:t>
            </a:r>
            <a:r>
              <a:rPr lang="en-US" sz="2000" dirty="0" err="1" smtClean="0"/>
              <a:t>liue</a:t>
            </a:r>
            <a:r>
              <a:rPr lang="en-US" sz="2000" dirty="0" smtClean="0"/>
              <a:t> for </a:t>
            </a:r>
            <a:r>
              <a:rPr lang="en-US" sz="2000" dirty="0" err="1" smtClean="0"/>
              <a:t>euer</a:t>
            </a:r>
            <a:r>
              <a:rPr lang="en-US" sz="2000" dirty="0" smtClean="0"/>
              <a:t>: </a:t>
            </a:r>
          </a:p>
          <a:p>
            <a:endParaRPr lang="en-US" sz="2000" b="1" i="1" u="sng" dirty="0" smtClean="0">
              <a:solidFill>
                <a:srgbClr val="0070C0"/>
              </a:solidFill>
            </a:endParaRPr>
          </a:p>
          <a:p>
            <a:r>
              <a:rPr lang="en-US" sz="2000" b="1" dirty="0" smtClean="0"/>
              <a:t>John 10:34  </a:t>
            </a:r>
            <a:r>
              <a:rPr lang="en-US" sz="2000" dirty="0" err="1" smtClean="0"/>
              <a:t>Iesus</a:t>
            </a:r>
            <a:r>
              <a:rPr lang="en-US" sz="2000" dirty="0" smtClean="0"/>
              <a:t> answered them, Is it not written in your law, I said, </a:t>
            </a:r>
            <a:r>
              <a:rPr lang="en-US" sz="2000" u="sng" dirty="0" smtClean="0">
                <a:solidFill>
                  <a:srgbClr val="FFFF00"/>
                </a:solidFill>
              </a:rPr>
              <a:t>ye are gods</a:t>
            </a:r>
            <a:r>
              <a:rPr lang="en-US" sz="2000" dirty="0" smtClean="0"/>
              <a:t>? </a:t>
            </a:r>
            <a:endParaRPr lang="en-US" sz="2000" b="1" i="1" u="sng" dirty="0" smtClean="0">
              <a:solidFill>
                <a:srgbClr val="0070C0"/>
              </a:solidFill>
            </a:endParaRPr>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5447645"/>
          </a:xfrm>
          <a:prstGeom prst="rect">
            <a:avLst/>
          </a:prstGeom>
          <a:noFill/>
        </p:spPr>
        <p:txBody>
          <a:bodyPr wrap="square" rtlCol="0">
            <a:spAutoFit/>
          </a:bodyPr>
          <a:lstStyle/>
          <a:p>
            <a:endParaRPr lang="en-US" sz="2400" b="1" i="1" u="sng" dirty="0" smtClean="0">
              <a:solidFill>
                <a:srgbClr val="0070C0"/>
              </a:solidFill>
              <a:hlinkClick r:id="rId2"/>
            </a:endParaRPr>
          </a:p>
          <a:p>
            <a:r>
              <a:rPr lang="en-US" sz="2400" dirty="0" smtClean="0"/>
              <a:t>God testifies about the king of </a:t>
            </a:r>
            <a:r>
              <a:rPr lang="en-US" sz="2400" dirty="0" err="1" smtClean="0"/>
              <a:t>Tyrus</a:t>
            </a:r>
            <a:r>
              <a:rPr lang="en-US" sz="2400" dirty="0" smtClean="0"/>
              <a:t> (Babylon):</a:t>
            </a:r>
            <a:endParaRPr lang="en-US" sz="2400" dirty="0" smtClean="0">
              <a:solidFill>
                <a:srgbClr val="0070C0"/>
              </a:solidFill>
              <a:hlinkClick r:id="rId2"/>
            </a:endParaRPr>
          </a:p>
          <a:p>
            <a:endParaRPr lang="en-US" sz="2400" b="1" i="1" u="sng" dirty="0" smtClean="0">
              <a:solidFill>
                <a:srgbClr val="0070C0"/>
              </a:solidFill>
              <a:hlinkClick r:id="rId2"/>
            </a:endParaRPr>
          </a:p>
          <a:p>
            <a:r>
              <a:rPr lang="en-US" sz="2400" b="1" i="1" u="sng" dirty="0" smtClean="0">
                <a:solidFill>
                  <a:srgbClr val="0070C0"/>
                </a:solidFill>
                <a:hlinkClick r:id="rId2"/>
              </a:rPr>
              <a:t>AV1611 </a:t>
            </a:r>
            <a:r>
              <a:rPr lang="en-US" sz="2400" b="1" i="1" u="sng" dirty="0" smtClean="0">
                <a:solidFill>
                  <a:srgbClr val="0070C0"/>
                </a:solidFill>
              </a:rPr>
              <a:t>Ezekiel 28:</a:t>
            </a:r>
            <a:r>
              <a:rPr lang="en-US" sz="2400" b="1" i="1" dirty="0" smtClean="0">
                <a:hlinkClick r:id="rId3"/>
              </a:rPr>
              <a:t>14</a:t>
            </a:r>
            <a:r>
              <a:rPr lang="en-US" sz="2400" dirty="0" smtClean="0"/>
              <a:t> </a:t>
            </a:r>
            <a:r>
              <a:rPr lang="en-US" sz="2400" u="sng" dirty="0" smtClean="0">
                <a:solidFill>
                  <a:srgbClr val="FFFF00"/>
                </a:solidFill>
              </a:rPr>
              <a:t>Thou art the </a:t>
            </a:r>
            <a:r>
              <a:rPr lang="en-US" sz="2400" u="sng" dirty="0" err="1" smtClean="0">
                <a:solidFill>
                  <a:srgbClr val="FFFF00"/>
                </a:solidFill>
              </a:rPr>
              <a:t>annointed</a:t>
            </a:r>
            <a:r>
              <a:rPr lang="en-US" sz="2400" u="sng" dirty="0" smtClean="0">
                <a:solidFill>
                  <a:srgbClr val="FFFF00"/>
                </a:solidFill>
              </a:rPr>
              <a:t> Cherub </a:t>
            </a:r>
            <a:r>
              <a:rPr lang="en-US" sz="2400" dirty="0" smtClean="0"/>
              <a:t>that </a:t>
            </a:r>
            <a:r>
              <a:rPr lang="en-US" sz="2400" dirty="0" err="1" smtClean="0"/>
              <a:t>couereth</a:t>
            </a:r>
            <a:r>
              <a:rPr lang="en-US" sz="2400" dirty="0" smtClean="0"/>
              <a:t>:…</a:t>
            </a:r>
          </a:p>
          <a:p>
            <a:endParaRPr lang="en-US" sz="1000" b="1" i="1" dirty="0" smtClean="0"/>
          </a:p>
          <a:p>
            <a:r>
              <a:rPr lang="en-US" sz="2400" b="1" i="1" u="sng" dirty="0" smtClean="0">
                <a:solidFill>
                  <a:srgbClr val="0070C0"/>
                </a:solidFill>
              </a:rPr>
              <a:t>NAB Ezekiel 28:14</a:t>
            </a:r>
            <a:r>
              <a:rPr lang="en-US" sz="2400" b="1" i="1" dirty="0" smtClean="0">
                <a:solidFill>
                  <a:srgbClr val="0070C0"/>
                </a:solidFill>
              </a:rPr>
              <a:t> </a:t>
            </a:r>
            <a:r>
              <a:rPr lang="en-US" sz="2400" dirty="0" smtClean="0"/>
              <a:t>With </a:t>
            </a:r>
            <a:r>
              <a:rPr lang="en-US" sz="2400" u="sng" dirty="0" smtClean="0">
                <a:solidFill>
                  <a:srgbClr val="FFFF00"/>
                </a:solidFill>
              </a:rPr>
              <a:t>a cherub I placed you</a:t>
            </a:r>
            <a:r>
              <a:rPr lang="en-US" sz="2400" dirty="0" smtClean="0"/>
              <a:t>;</a:t>
            </a:r>
          </a:p>
          <a:p>
            <a:endParaRPr lang="en-US" sz="1600" u="sng" dirty="0" smtClean="0">
              <a:solidFill>
                <a:srgbClr val="FFFF00"/>
              </a:solidFill>
            </a:endParaRPr>
          </a:p>
          <a:p>
            <a:endParaRPr lang="en-US" sz="1000" dirty="0" smtClean="0"/>
          </a:p>
          <a:p>
            <a:r>
              <a:rPr lang="en-US" sz="2400" b="1" i="1" u="sng" dirty="0" smtClean="0">
                <a:solidFill>
                  <a:srgbClr val="0070C0"/>
                </a:solidFill>
              </a:rPr>
              <a:t>NIV  Ezekiel 28:14</a:t>
            </a:r>
            <a:r>
              <a:rPr lang="en-US" sz="2400" dirty="0" smtClean="0"/>
              <a:t> You </a:t>
            </a:r>
            <a:r>
              <a:rPr lang="en-US" sz="2400" b="1" u="sng" dirty="0" smtClean="0">
                <a:solidFill>
                  <a:srgbClr val="FFFF00"/>
                </a:solidFill>
              </a:rPr>
              <a:t>were anointed as a guardian cherub</a:t>
            </a:r>
            <a:r>
              <a:rPr lang="en-US" sz="2400" dirty="0" smtClean="0"/>
              <a:t>,</a:t>
            </a:r>
            <a:br>
              <a:rPr lang="en-US" sz="2400" dirty="0" smtClean="0"/>
            </a:br>
            <a:r>
              <a:rPr lang="en-US" sz="2400" dirty="0" smtClean="0"/>
              <a:t>for so I ordained you.</a:t>
            </a:r>
            <a:endParaRPr lang="en-US" sz="2400" u="sng" dirty="0" smtClean="0">
              <a:solidFill>
                <a:srgbClr val="FFFF00"/>
              </a:solidFill>
            </a:endParaRPr>
          </a:p>
          <a:p>
            <a:r>
              <a:rPr lang="en-US" sz="2400" u="sng" dirty="0" smtClean="0"/>
              <a:t> </a:t>
            </a:r>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139869"/>
          </a:xfrm>
          <a:prstGeom prst="rect">
            <a:avLst/>
          </a:prstGeom>
          <a:noFill/>
        </p:spPr>
        <p:txBody>
          <a:bodyPr wrap="square" rtlCol="0">
            <a:spAutoFit/>
          </a:bodyPr>
          <a:lstStyle/>
          <a:p>
            <a:r>
              <a:rPr lang="en-US" sz="2400" b="1" i="1" dirty="0" smtClean="0"/>
              <a:t>What the holy Ghost taught me:</a:t>
            </a:r>
          </a:p>
          <a:p>
            <a:endParaRPr lang="en-US" sz="800" b="1" i="1" dirty="0" smtClean="0"/>
          </a:p>
          <a:p>
            <a:r>
              <a:rPr lang="en-US" sz="2800" dirty="0" smtClean="0"/>
              <a:t>Satan/Lucifer (A.K.A. the King of Babylon) wants us to believe he is not here on earth to deceive everyone.  Apparently, according to Lucifer in his lamps, the King of </a:t>
            </a:r>
            <a:r>
              <a:rPr lang="en-US" sz="2800" dirty="0" err="1" smtClean="0"/>
              <a:t>Tyrus</a:t>
            </a:r>
            <a:r>
              <a:rPr lang="en-US" sz="2800" dirty="0" smtClean="0"/>
              <a:t> was a historic figure only and not a spiritual testimony of  himself.</a:t>
            </a:r>
          </a:p>
          <a:p>
            <a:endParaRPr lang="en-US" sz="2000" dirty="0" smtClean="0"/>
          </a:p>
          <a:p>
            <a:endParaRPr lang="en-US" sz="2000" dirty="0" smtClean="0"/>
          </a:p>
          <a:p>
            <a:endParaRPr lang="en-US" sz="2000" dirty="0" smtClean="0"/>
          </a:p>
          <a:p>
            <a:endParaRPr lang="en-US" sz="2000" dirty="0" smtClean="0"/>
          </a:p>
          <a:p>
            <a:endParaRPr lang="en-US" sz="1200" dirty="0" smtClean="0"/>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5447645"/>
          </a:xfrm>
          <a:prstGeom prst="rect">
            <a:avLst/>
          </a:prstGeom>
          <a:noFill/>
        </p:spPr>
        <p:txBody>
          <a:bodyPr wrap="square" rtlCol="0">
            <a:spAutoFit/>
          </a:bodyPr>
          <a:lstStyle/>
          <a:p>
            <a:endParaRPr lang="en-US" sz="2400" b="1" i="1" u="sng" dirty="0" smtClean="0">
              <a:solidFill>
                <a:srgbClr val="0070C0"/>
              </a:solidFill>
              <a:hlinkClick r:id="rId2"/>
            </a:endParaRPr>
          </a:p>
          <a:p>
            <a:r>
              <a:rPr lang="en-US" sz="2400" b="1" i="1" u="sng" dirty="0" smtClean="0">
                <a:solidFill>
                  <a:srgbClr val="0070C0"/>
                </a:solidFill>
                <a:hlinkClick r:id="rId2"/>
              </a:rPr>
              <a:t>AV1611 </a:t>
            </a:r>
            <a:r>
              <a:rPr lang="en-US" sz="2400" b="1" i="1" u="sng" dirty="0" smtClean="0">
                <a:solidFill>
                  <a:srgbClr val="0070C0"/>
                </a:solidFill>
              </a:rPr>
              <a:t>Romans 6:22</a:t>
            </a:r>
            <a:r>
              <a:rPr lang="en-US" sz="2400" dirty="0" smtClean="0"/>
              <a:t>  But now being made free from </a:t>
            </a:r>
            <a:r>
              <a:rPr lang="en-US" sz="2400" dirty="0" err="1" smtClean="0"/>
              <a:t>sinne</a:t>
            </a:r>
            <a:r>
              <a:rPr lang="en-US" sz="2400" dirty="0" smtClean="0"/>
              <a:t>, and </a:t>
            </a:r>
            <a:r>
              <a:rPr lang="en-US" sz="2400" u="sng" dirty="0" smtClean="0">
                <a:solidFill>
                  <a:srgbClr val="FFFF00"/>
                </a:solidFill>
              </a:rPr>
              <a:t>become </a:t>
            </a:r>
            <a:r>
              <a:rPr lang="en-US" sz="2400" u="sng" dirty="0" err="1" smtClean="0">
                <a:solidFill>
                  <a:srgbClr val="FFFF00"/>
                </a:solidFill>
              </a:rPr>
              <a:t>seruants</a:t>
            </a:r>
            <a:r>
              <a:rPr lang="en-US" sz="2400" u="sng" dirty="0" smtClean="0">
                <a:solidFill>
                  <a:srgbClr val="FFFF00"/>
                </a:solidFill>
              </a:rPr>
              <a:t> </a:t>
            </a:r>
            <a:r>
              <a:rPr lang="en-US" sz="2400" dirty="0" smtClean="0"/>
              <a:t>to God…</a:t>
            </a:r>
          </a:p>
          <a:p>
            <a:endParaRPr lang="en-US" sz="2400" dirty="0" smtClean="0"/>
          </a:p>
          <a:p>
            <a:endParaRPr lang="en-US" sz="1000" b="1" i="1" dirty="0" smtClean="0"/>
          </a:p>
          <a:p>
            <a:r>
              <a:rPr lang="en-US" sz="2400" b="1" i="1" u="sng" dirty="0" smtClean="0">
                <a:solidFill>
                  <a:srgbClr val="0070C0"/>
                </a:solidFill>
              </a:rPr>
              <a:t>NAB Romans 6:22</a:t>
            </a:r>
            <a:r>
              <a:rPr lang="en-US" sz="2400" b="1" i="1" dirty="0" smtClean="0">
                <a:solidFill>
                  <a:srgbClr val="0070C0"/>
                </a:solidFill>
              </a:rPr>
              <a:t> </a:t>
            </a:r>
            <a:r>
              <a:rPr lang="en-US" sz="2400" dirty="0" smtClean="0"/>
              <a:t>But now that you have been freed from sin and have </a:t>
            </a:r>
            <a:r>
              <a:rPr lang="en-US" sz="2400" u="sng" dirty="0" smtClean="0">
                <a:solidFill>
                  <a:srgbClr val="FFFF00"/>
                </a:solidFill>
              </a:rPr>
              <a:t>become slaves</a:t>
            </a:r>
            <a:r>
              <a:rPr lang="en-US" sz="2400" dirty="0" smtClean="0"/>
              <a:t> of God…</a:t>
            </a:r>
          </a:p>
          <a:p>
            <a:endParaRPr lang="en-US" sz="1600" u="sng" dirty="0" smtClean="0">
              <a:solidFill>
                <a:srgbClr val="FFFF00"/>
              </a:solidFill>
            </a:endParaRPr>
          </a:p>
          <a:p>
            <a:endParaRPr lang="en-US" sz="1000" dirty="0" smtClean="0"/>
          </a:p>
          <a:p>
            <a:r>
              <a:rPr lang="en-US" sz="2400" b="1" i="1" u="sng" dirty="0" smtClean="0">
                <a:solidFill>
                  <a:srgbClr val="0070C0"/>
                </a:solidFill>
              </a:rPr>
              <a:t>NIV Romans 6:22</a:t>
            </a:r>
            <a:r>
              <a:rPr lang="en-US" sz="2400" dirty="0" smtClean="0"/>
              <a:t> But now that you have been set free from sin and have </a:t>
            </a:r>
            <a:r>
              <a:rPr lang="en-US" sz="2400" b="1" u="sng" dirty="0" smtClean="0">
                <a:solidFill>
                  <a:srgbClr val="FFFF00"/>
                </a:solidFill>
              </a:rPr>
              <a:t>become slaves</a:t>
            </a:r>
            <a:r>
              <a:rPr lang="en-US" sz="2400" dirty="0" smtClean="0"/>
              <a:t> of God,…</a:t>
            </a:r>
            <a:endParaRPr lang="en-US" sz="2400" u="sng" dirty="0" smtClean="0">
              <a:solidFill>
                <a:srgbClr val="FFFF00"/>
              </a:solidFill>
            </a:endParaRPr>
          </a:p>
          <a:p>
            <a:r>
              <a:rPr lang="en-US" sz="2400" u="sng" dirty="0" smtClean="0"/>
              <a:t> </a:t>
            </a:r>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7725192"/>
          </a:xfrm>
          <a:prstGeom prst="rect">
            <a:avLst/>
          </a:prstGeom>
          <a:noFill/>
        </p:spPr>
        <p:txBody>
          <a:bodyPr wrap="square" rtlCol="0">
            <a:spAutoFit/>
          </a:bodyPr>
          <a:lstStyle/>
          <a:p>
            <a:r>
              <a:rPr lang="en-US" sz="2400" b="1" i="1" dirty="0" smtClean="0"/>
              <a:t>What the holy Ghost taught me:</a:t>
            </a:r>
          </a:p>
          <a:p>
            <a:endParaRPr lang="en-US" sz="800" b="1" i="1" dirty="0" smtClean="0"/>
          </a:p>
          <a:p>
            <a:r>
              <a:rPr lang="en-US" sz="2800" dirty="0" smtClean="0"/>
              <a:t>God tells us that Babylon has slaves in her merchandise (false scriptures.)  </a:t>
            </a:r>
          </a:p>
          <a:p>
            <a:endParaRPr lang="en-US" sz="2800" dirty="0" smtClean="0"/>
          </a:p>
          <a:p>
            <a:r>
              <a:rPr lang="en-US" sz="2800" dirty="0" smtClean="0"/>
              <a:t>Rev 18:13 …and </a:t>
            </a:r>
            <a:r>
              <a:rPr lang="en-US" sz="2800" u="sng" dirty="0" err="1" smtClean="0">
                <a:solidFill>
                  <a:srgbClr val="FFFF00"/>
                </a:solidFill>
              </a:rPr>
              <a:t>slaues</a:t>
            </a:r>
            <a:r>
              <a:rPr lang="en-US" sz="2800" dirty="0" smtClean="0"/>
              <a:t>, and </a:t>
            </a:r>
            <a:r>
              <a:rPr lang="en-US" sz="2800" dirty="0" err="1" smtClean="0"/>
              <a:t>soules</a:t>
            </a:r>
            <a:r>
              <a:rPr lang="en-US" sz="2800" dirty="0" smtClean="0"/>
              <a:t> of men. </a:t>
            </a:r>
          </a:p>
          <a:p>
            <a:endParaRPr lang="en-US" sz="2800" dirty="0" smtClean="0"/>
          </a:p>
          <a:p>
            <a:r>
              <a:rPr lang="en-US" sz="2800" dirty="0" smtClean="0"/>
              <a:t>Jesus frees people, they are servants with free will, not slaves.</a:t>
            </a:r>
          </a:p>
          <a:p>
            <a:endParaRPr lang="en-US" sz="2800" dirty="0" smtClean="0"/>
          </a:p>
          <a:p>
            <a:r>
              <a:rPr lang="en-US" sz="2800" dirty="0" smtClean="0"/>
              <a:t>1 Peter 2:16 As </a:t>
            </a:r>
            <a:r>
              <a:rPr lang="en-US" sz="2800" u="sng" dirty="0" smtClean="0">
                <a:solidFill>
                  <a:srgbClr val="FFFF00"/>
                </a:solidFill>
              </a:rPr>
              <a:t>free</a:t>
            </a:r>
            <a:r>
              <a:rPr lang="en-US" sz="2800" dirty="0" smtClean="0"/>
              <a:t>, and not </a:t>
            </a:r>
            <a:r>
              <a:rPr lang="en-US" sz="2800" dirty="0" err="1" smtClean="0"/>
              <a:t>vsing</a:t>
            </a:r>
            <a:r>
              <a:rPr lang="en-US" sz="2800" dirty="0" smtClean="0"/>
              <a:t> your </a:t>
            </a:r>
            <a:r>
              <a:rPr lang="en-US" sz="2800" dirty="0" err="1" smtClean="0"/>
              <a:t>libertie</a:t>
            </a:r>
            <a:r>
              <a:rPr lang="en-US" sz="2800" dirty="0" smtClean="0"/>
              <a:t> for a </a:t>
            </a:r>
            <a:r>
              <a:rPr lang="en-US" sz="2800" dirty="0" err="1" smtClean="0"/>
              <a:t>cloake</a:t>
            </a:r>
            <a:r>
              <a:rPr lang="en-US" sz="2800" dirty="0" smtClean="0"/>
              <a:t> of </a:t>
            </a:r>
            <a:r>
              <a:rPr lang="en-US" sz="2800" dirty="0" err="1" smtClean="0"/>
              <a:t>maliciousnesse</a:t>
            </a:r>
            <a:r>
              <a:rPr lang="en-US" sz="2800" dirty="0" smtClean="0"/>
              <a:t>, but as the </a:t>
            </a:r>
            <a:r>
              <a:rPr lang="en-US" sz="2800" u="sng" dirty="0" err="1" smtClean="0">
                <a:solidFill>
                  <a:srgbClr val="FFFF00"/>
                </a:solidFill>
              </a:rPr>
              <a:t>seruants</a:t>
            </a:r>
            <a:r>
              <a:rPr lang="en-US" sz="2800" dirty="0" smtClean="0"/>
              <a:t> of God. </a:t>
            </a:r>
            <a:br>
              <a:rPr lang="en-US" sz="2800" dirty="0" smtClean="0"/>
            </a:br>
            <a:r>
              <a:rPr lang="en-US" sz="2800" dirty="0" smtClean="0"/>
              <a:t> </a:t>
            </a:r>
          </a:p>
          <a:p>
            <a:endParaRPr lang="en-US" sz="2000" dirty="0" smtClean="0"/>
          </a:p>
          <a:p>
            <a:endParaRPr lang="en-US" sz="2000" dirty="0" smtClean="0"/>
          </a:p>
          <a:p>
            <a:endParaRPr lang="en-US" sz="2000" dirty="0" smtClean="0"/>
          </a:p>
          <a:p>
            <a:endParaRPr lang="en-US" sz="2000" dirty="0" smtClean="0"/>
          </a:p>
          <a:p>
            <a:endParaRPr lang="en-US" sz="1200" dirty="0" smtClean="0"/>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6832640"/>
          </a:xfrm>
          <a:prstGeom prst="rect">
            <a:avLst/>
          </a:prstGeom>
          <a:noFill/>
        </p:spPr>
        <p:txBody>
          <a:bodyPr wrap="square" rtlCol="0">
            <a:spAutoFit/>
          </a:bodyPr>
          <a:lstStyle/>
          <a:p>
            <a:r>
              <a:rPr lang="en-US" sz="2200" b="1" i="1" u="sng" dirty="0" smtClean="0">
                <a:solidFill>
                  <a:srgbClr val="0070C0"/>
                </a:solidFill>
                <a:hlinkClick r:id="rId2"/>
              </a:rPr>
              <a:t>AV1611 </a:t>
            </a:r>
            <a:r>
              <a:rPr lang="en-US" sz="2200" b="1" i="1" u="sng" dirty="0" smtClean="0">
                <a:solidFill>
                  <a:srgbClr val="0070C0"/>
                </a:solidFill>
              </a:rPr>
              <a:t>2 Tim 2:15</a:t>
            </a:r>
            <a:r>
              <a:rPr lang="en-US" sz="2200" dirty="0" smtClean="0"/>
              <a:t>  </a:t>
            </a:r>
            <a:r>
              <a:rPr lang="en-US" sz="2200" dirty="0" err="1" smtClean="0"/>
              <a:t>Studie</a:t>
            </a:r>
            <a:r>
              <a:rPr lang="en-US" sz="2200" dirty="0" smtClean="0"/>
              <a:t> to </a:t>
            </a:r>
            <a:r>
              <a:rPr lang="en-US" sz="2200" dirty="0" err="1" smtClean="0"/>
              <a:t>shewe</a:t>
            </a:r>
            <a:r>
              <a:rPr lang="en-US" sz="2200" dirty="0" smtClean="0"/>
              <a:t> thy </a:t>
            </a:r>
            <a:r>
              <a:rPr lang="en-US" sz="2200" dirty="0" err="1" smtClean="0"/>
              <a:t>selfe</a:t>
            </a:r>
            <a:r>
              <a:rPr lang="en-US" sz="2200" dirty="0" smtClean="0"/>
              <a:t> </a:t>
            </a:r>
            <a:r>
              <a:rPr lang="en-US" sz="2200" dirty="0" err="1" smtClean="0"/>
              <a:t>approued</a:t>
            </a:r>
            <a:r>
              <a:rPr lang="en-US" sz="2200" dirty="0" smtClean="0"/>
              <a:t> </a:t>
            </a:r>
            <a:r>
              <a:rPr lang="en-US" sz="2200" dirty="0" err="1" smtClean="0"/>
              <a:t>vnto</a:t>
            </a:r>
            <a:r>
              <a:rPr lang="en-US" sz="2200" dirty="0" smtClean="0"/>
              <a:t> God, a workman that </a:t>
            </a:r>
            <a:r>
              <a:rPr lang="en-US" sz="2200" dirty="0" err="1" smtClean="0"/>
              <a:t>needeth</a:t>
            </a:r>
            <a:r>
              <a:rPr lang="en-US" sz="2200" dirty="0" smtClean="0"/>
              <a:t> not to be ashamed, rightly </a:t>
            </a:r>
            <a:r>
              <a:rPr lang="en-US" sz="2200" u="sng" dirty="0" err="1" smtClean="0">
                <a:solidFill>
                  <a:srgbClr val="FFFF00"/>
                </a:solidFill>
              </a:rPr>
              <a:t>diuiding</a:t>
            </a:r>
            <a:r>
              <a:rPr lang="en-US" sz="2200" dirty="0" smtClean="0"/>
              <a:t> the word of </a:t>
            </a:r>
            <a:r>
              <a:rPr lang="en-US" sz="2200" dirty="0" err="1" smtClean="0"/>
              <a:t>trueth</a:t>
            </a:r>
            <a:r>
              <a:rPr lang="en-US" sz="2200" dirty="0" smtClean="0"/>
              <a:t>.  </a:t>
            </a:r>
            <a:r>
              <a:rPr lang="en-US" sz="2200" b="1" u="sng" dirty="0" smtClean="0"/>
              <a:t>Titus 3:10 </a:t>
            </a:r>
            <a:r>
              <a:rPr lang="en-US" sz="2200" dirty="0" smtClean="0"/>
              <a:t>A man that is an </a:t>
            </a:r>
            <a:r>
              <a:rPr lang="en-US" sz="2200" u="sng" dirty="0" err="1" smtClean="0">
                <a:solidFill>
                  <a:srgbClr val="FFFF00"/>
                </a:solidFill>
              </a:rPr>
              <a:t>heretike</a:t>
            </a:r>
            <a:r>
              <a:rPr lang="en-US" sz="2200" dirty="0" smtClean="0"/>
              <a:t>, after the first and second admonition, </a:t>
            </a:r>
            <a:r>
              <a:rPr lang="en-US" sz="2200" u="sng" dirty="0" err="1" smtClean="0">
                <a:solidFill>
                  <a:srgbClr val="FFFF00"/>
                </a:solidFill>
              </a:rPr>
              <a:t>reiect</a:t>
            </a:r>
            <a:r>
              <a:rPr lang="en-US" sz="2200" u="sng" dirty="0" smtClean="0">
                <a:solidFill>
                  <a:srgbClr val="FFFF00"/>
                </a:solidFill>
              </a:rPr>
              <a:t>:</a:t>
            </a:r>
            <a:r>
              <a:rPr lang="en-US" sz="2200" dirty="0" smtClean="0"/>
              <a:t> </a:t>
            </a:r>
          </a:p>
          <a:p>
            <a:endParaRPr lang="en-US" sz="1200" b="1" i="1" dirty="0" smtClean="0"/>
          </a:p>
          <a:p>
            <a:r>
              <a:rPr lang="en-US" sz="2200" b="1" i="1" u="sng" dirty="0" smtClean="0">
                <a:solidFill>
                  <a:srgbClr val="0070C0"/>
                </a:solidFill>
              </a:rPr>
              <a:t>NAB 2 Tim 2:15</a:t>
            </a:r>
            <a:r>
              <a:rPr lang="en-US" sz="2200" b="1" i="1" dirty="0" smtClean="0">
                <a:solidFill>
                  <a:srgbClr val="0070C0"/>
                </a:solidFill>
              </a:rPr>
              <a:t> </a:t>
            </a:r>
            <a:r>
              <a:rPr lang="en-US" sz="2200" dirty="0" smtClean="0"/>
              <a:t>Be eager to present yourself as acceptable to God, a workman who causes no disgrace, imparting the word of truth without </a:t>
            </a:r>
            <a:r>
              <a:rPr lang="en-US" sz="2200" u="sng" dirty="0" err="1" smtClean="0">
                <a:solidFill>
                  <a:srgbClr val="FFFF00"/>
                </a:solidFill>
              </a:rPr>
              <a:t>deviation</a:t>
            </a:r>
            <a:r>
              <a:rPr lang="en-US" sz="2200" dirty="0" err="1" smtClean="0"/>
              <a:t>.</a:t>
            </a:r>
            <a:r>
              <a:rPr lang="en-US" sz="2200" baseline="30000" dirty="0" err="1" smtClean="0">
                <a:hlinkClick r:id="rId3"/>
              </a:rPr>
              <a:t>m</a:t>
            </a:r>
            <a:r>
              <a:rPr lang="en-US" sz="2200" baseline="30000" dirty="0" smtClean="0"/>
              <a:t> RSV-Catholic </a:t>
            </a:r>
            <a:r>
              <a:rPr lang="en-US" sz="2200" b="1" u="sng" dirty="0" smtClean="0"/>
              <a:t>Titus 3:10 </a:t>
            </a:r>
            <a:r>
              <a:rPr lang="en-US" sz="2200" dirty="0" smtClean="0"/>
              <a:t>As for a man who is </a:t>
            </a:r>
            <a:r>
              <a:rPr lang="en-US" sz="2200" u="sng" dirty="0" smtClean="0">
                <a:solidFill>
                  <a:srgbClr val="FFFF00"/>
                </a:solidFill>
              </a:rPr>
              <a:t>factious</a:t>
            </a:r>
            <a:r>
              <a:rPr lang="en-US" sz="2200" dirty="0" smtClean="0"/>
              <a:t>, after admonishing him once or twice, have nothing more to do with him.  </a:t>
            </a:r>
          </a:p>
          <a:p>
            <a:endParaRPr lang="en-US" sz="1200" dirty="0" smtClean="0"/>
          </a:p>
          <a:p>
            <a:r>
              <a:rPr lang="en-US" sz="2200" b="1" i="1" u="sng" dirty="0" smtClean="0">
                <a:solidFill>
                  <a:srgbClr val="0070C0"/>
                </a:solidFill>
              </a:rPr>
              <a:t>NIV 2 Tim 2:15</a:t>
            </a:r>
            <a:r>
              <a:rPr lang="en-US" sz="2200" dirty="0" smtClean="0"/>
              <a:t> </a:t>
            </a:r>
            <a:r>
              <a:rPr lang="en-US" sz="2400" dirty="0" smtClean="0"/>
              <a:t>Do your best to present yourself to God as one approved, a worker who does not need to be ashamed and who </a:t>
            </a:r>
            <a:r>
              <a:rPr lang="en-US" sz="2400" b="1" u="sng" dirty="0" smtClean="0">
                <a:solidFill>
                  <a:srgbClr val="FFFF00"/>
                </a:solidFill>
              </a:rPr>
              <a:t>correctly handles</a:t>
            </a:r>
            <a:r>
              <a:rPr lang="en-US" sz="2400" dirty="0" smtClean="0"/>
              <a:t> the word of truth.  </a:t>
            </a:r>
            <a:r>
              <a:rPr lang="en-US" sz="2400" b="1" u="sng" dirty="0" smtClean="0"/>
              <a:t>Titus 3:10  </a:t>
            </a:r>
            <a:r>
              <a:rPr lang="en-US" sz="2400" dirty="0" smtClean="0"/>
              <a:t>Warn a </a:t>
            </a:r>
            <a:r>
              <a:rPr lang="en-US" sz="2400" b="1" u="sng" dirty="0" smtClean="0">
                <a:solidFill>
                  <a:srgbClr val="FFFF00"/>
                </a:solidFill>
              </a:rPr>
              <a:t>divisive</a:t>
            </a:r>
            <a:r>
              <a:rPr lang="en-US" sz="2400" dirty="0" smtClean="0"/>
              <a:t> person once, and then warn them a second time. After that, have nothing to do with them.</a:t>
            </a:r>
            <a:r>
              <a:rPr lang="en-US" sz="2400" b="1" u="sng" dirty="0" smtClean="0"/>
              <a:t> </a:t>
            </a:r>
            <a:endParaRPr lang="en-US" sz="2200" b="1" u="sng" dirty="0" smtClean="0">
              <a:solidFill>
                <a:srgbClr val="FFFF00"/>
              </a:solidFill>
            </a:endParaRPr>
          </a:p>
          <a:p>
            <a:r>
              <a:rPr lang="en-US" sz="2200" u="sng" dirty="0" smtClean="0"/>
              <a:t> </a:t>
            </a:r>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7848302"/>
          </a:xfrm>
          <a:prstGeom prst="rect">
            <a:avLst/>
          </a:prstGeom>
          <a:noFill/>
        </p:spPr>
        <p:txBody>
          <a:bodyPr wrap="square" rtlCol="0">
            <a:spAutoFit/>
          </a:bodyPr>
          <a:lstStyle/>
          <a:p>
            <a:r>
              <a:rPr lang="en-US" sz="2400" b="1" i="1" dirty="0" smtClean="0"/>
              <a:t>What the holy Ghost taught me:</a:t>
            </a:r>
          </a:p>
          <a:p>
            <a:endParaRPr lang="en-US" sz="800" b="1" i="1" dirty="0" smtClean="0"/>
          </a:p>
          <a:p>
            <a:r>
              <a:rPr lang="en-US" sz="2800" u="sng" dirty="0" smtClean="0">
                <a:solidFill>
                  <a:srgbClr val="FFFF00"/>
                </a:solidFill>
              </a:rPr>
              <a:t>Jesus came to bring division over his Word</a:t>
            </a:r>
            <a:r>
              <a:rPr lang="en-US" sz="2800" dirty="0" smtClean="0"/>
              <a:t> (Sword Rev 2:16, 19:15.)  Many Corrupt the Word (2 </a:t>
            </a:r>
            <a:r>
              <a:rPr lang="en-US" sz="2800" dirty="0" err="1" smtClean="0"/>
              <a:t>Cor</a:t>
            </a:r>
            <a:r>
              <a:rPr lang="en-US" sz="2800" dirty="0" smtClean="0"/>
              <a:t> 2:17, Rev 18:23-24)  </a:t>
            </a:r>
          </a:p>
          <a:p>
            <a:endParaRPr lang="en-US" sz="1200" dirty="0" smtClean="0"/>
          </a:p>
          <a:p>
            <a:r>
              <a:rPr lang="en-US" sz="2800" dirty="0" smtClean="0"/>
              <a:t>Luke 12:51  Suppose </a:t>
            </a:r>
            <a:r>
              <a:rPr lang="en-US" sz="2800" dirty="0" err="1" smtClean="0"/>
              <a:t>yee</a:t>
            </a:r>
            <a:r>
              <a:rPr lang="en-US" sz="2800" dirty="0" smtClean="0"/>
              <a:t> that I am come to </a:t>
            </a:r>
            <a:r>
              <a:rPr lang="en-US" sz="2800" dirty="0" err="1" smtClean="0"/>
              <a:t>giue</a:t>
            </a:r>
            <a:r>
              <a:rPr lang="en-US" sz="2800" dirty="0" smtClean="0"/>
              <a:t> peace on earth? I tell you, Nay, but rather </a:t>
            </a:r>
            <a:r>
              <a:rPr lang="en-US" sz="2800" u="sng" dirty="0" err="1" smtClean="0">
                <a:solidFill>
                  <a:srgbClr val="FFFF00"/>
                </a:solidFill>
              </a:rPr>
              <a:t>diuision</a:t>
            </a:r>
            <a:r>
              <a:rPr lang="en-US" sz="2800" dirty="0" smtClean="0"/>
              <a:t>. </a:t>
            </a:r>
          </a:p>
          <a:p>
            <a:endParaRPr lang="en-US" sz="1200" dirty="0" smtClean="0"/>
          </a:p>
          <a:p>
            <a:r>
              <a:rPr lang="en-US" sz="2800" dirty="0" smtClean="0"/>
              <a:t>Mat 10:34  </a:t>
            </a:r>
            <a:r>
              <a:rPr lang="en-US" sz="2800" dirty="0" err="1" smtClean="0"/>
              <a:t>Thinke</a:t>
            </a:r>
            <a:r>
              <a:rPr lang="en-US" sz="2800" dirty="0" smtClean="0"/>
              <a:t> not that I am come to send peace on earth: </a:t>
            </a:r>
            <a:r>
              <a:rPr lang="en-US" sz="2800" u="sng" dirty="0" smtClean="0">
                <a:solidFill>
                  <a:srgbClr val="FFFF00"/>
                </a:solidFill>
              </a:rPr>
              <a:t>I came not to send peace, but a sword. </a:t>
            </a:r>
          </a:p>
          <a:p>
            <a:endParaRPr lang="en-US" sz="1200" dirty="0" smtClean="0"/>
          </a:p>
          <a:p>
            <a:r>
              <a:rPr lang="en-US" sz="2800" dirty="0" smtClean="0"/>
              <a:t>John 7:43  So there was </a:t>
            </a:r>
            <a:r>
              <a:rPr lang="en-US" sz="2800" u="sng" dirty="0" err="1" smtClean="0">
                <a:solidFill>
                  <a:srgbClr val="FFFF00"/>
                </a:solidFill>
              </a:rPr>
              <a:t>diuision</a:t>
            </a:r>
            <a:r>
              <a:rPr lang="en-US" sz="2800" dirty="0" smtClean="0"/>
              <a:t> among the people because of him. </a:t>
            </a:r>
            <a:br>
              <a:rPr lang="en-US" sz="2800" dirty="0" smtClean="0"/>
            </a:br>
            <a:r>
              <a:rPr lang="en-US" sz="2800" dirty="0" smtClean="0"/>
              <a:t>  </a:t>
            </a:r>
          </a:p>
          <a:p>
            <a:endParaRPr lang="en-US" sz="2000" dirty="0" smtClean="0"/>
          </a:p>
          <a:p>
            <a:endParaRPr lang="en-US" sz="2000" dirty="0" smtClean="0"/>
          </a:p>
          <a:p>
            <a:endParaRPr lang="en-US" sz="2000" dirty="0" smtClean="0"/>
          </a:p>
          <a:p>
            <a:endParaRPr lang="en-US" sz="2000" dirty="0" smtClean="0"/>
          </a:p>
          <a:p>
            <a:endParaRPr lang="en-US" sz="1200" dirty="0" smtClean="0"/>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4832092"/>
          </a:xfrm>
          <a:prstGeom prst="rect">
            <a:avLst/>
          </a:prstGeom>
          <a:noFill/>
        </p:spPr>
        <p:txBody>
          <a:bodyPr wrap="square" rtlCol="0">
            <a:spAutoFit/>
          </a:bodyPr>
          <a:lstStyle/>
          <a:p>
            <a:r>
              <a:rPr lang="en-US" sz="2200" b="1" i="1" u="sng" dirty="0" smtClean="0">
                <a:solidFill>
                  <a:srgbClr val="0070C0"/>
                </a:solidFill>
                <a:hlinkClick r:id="rId2"/>
              </a:rPr>
              <a:t>AV1611 </a:t>
            </a:r>
            <a:r>
              <a:rPr lang="en-US" sz="2200" b="1" i="1" u="sng" dirty="0" smtClean="0">
                <a:solidFill>
                  <a:srgbClr val="0070C0"/>
                </a:solidFill>
              </a:rPr>
              <a:t>Matthew 6:7</a:t>
            </a:r>
            <a:r>
              <a:rPr lang="en-US" sz="2200" dirty="0" smtClean="0"/>
              <a:t>  </a:t>
            </a:r>
            <a:r>
              <a:rPr lang="en-US" sz="2400" dirty="0" smtClean="0"/>
              <a:t>But when </a:t>
            </a:r>
            <a:r>
              <a:rPr lang="en-US" sz="2400" dirty="0" err="1" smtClean="0"/>
              <a:t>yee</a:t>
            </a:r>
            <a:r>
              <a:rPr lang="en-US" sz="2400" dirty="0" smtClean="0"/>
              <a:t> pray, </a:t>
            </a:r>
            <a:r>
              <a:rPr lang="en-US" sz="2400" dirty="0" err="1" smtClean="0"/>
              <a:t>vse</a:t>
            </a:r>
            <a:r>
              <a:rPr lang="en-US" sz="2400" dirty="0" smtClean="0"/>
              <a:t> not </a:t>
            </a:r>
            <a:r>
              <a:rPr lang="en-US" sz="2400" u="sng" dirty="0" err="1" smtClean="0">
                <a:solidFill>
                  <a:srgbClr val="FFFF00"/>
                </a:solidFill>
              </a:rPr>
              <a:t>vaine</a:t>
            </a:r>
            <a:r>
              <a:rPr lang="en-US" sz="2400" u="sng" dirty="0" smtClean="0">
                <a:solidFill>
                  <a:srgbClr val="FFFF00"/>
                </a:solidFill>
              </a:rPr>
              <a:t> repetitions, as the heathen doe. </a:t>
            </a:r>
            <a:r>
              <a:rPr lang="en-US" sz="2400" dirty="0" smtClean="0"/>
              <a:t>For they </a:t>
            </a:r>
            <a:r>
              <a:rPr lang="en-US" sz="2400" dirty="0" err="1" smtClean="0"/>
              <a:t>thinke</a:t>
            </a:r>
            <a:r>
              <a:rPr lang="en-US" sz="2400" dirty="0" smtClean="0"/>
              <a:t> that they shall be heard for their much speaking. </a:t>
            </a:r>
          </a:p>
          <a:p>
            <a:endParaRPr lang="en-US" sz="2200" b="1" i="1" dirty="0" smtClean="0"/>
          </a:p>
          <a:p>
            <a:r>
              <a:rPr lang="en-US" sz="2200" b="1" i="1" u="sng" dirty="0" smtClean="0">
                <a:solidFill>
                  <a:srgbClr val="0070C0"/>
                </a:solidFill>
              </a:rPr>
              <a:t>NAB Matthew 6:7</a:t>
            </a:r>
            <a:r>
              <a:rPr lang="en-US" sz="2200" b="1" i="1" dirty="0" smtClean="0">
                <a:solidFill>
                  <a:srgbClr val="0070C0"/>
                </a:solidFill>
              </a:rPr>
              <a:t> </a:t>
            </a:r>
            <a:r>
              <a:rPr lang="en-US" sz="2400" dirty="0" smtClean="0"/>
              <a:t>In praying, do not </a:t>
            </a:r>
            <a:r>
              <a:rPr lang="en-US" sz="2400" u="sng" dirty="0" smtClean="0">
                <a:solidFill>
                  <a:srgbClr val="FFFF00"/>
                </a:solidFill>
              </a:rPr>
              <a:t>babble like the pagans</a:t>
            </a:r>
            <a:r>
              <a:rPr lang="en-US" sz="2400" dirty="0" smtClean="0"/>
              <a:t>, who think that they will be heard because of their many words.</a:t>
            </a:r>
            <a:r>
              <a:rPr lang="en-US" sz="2400" baseline="30000" dirty="0" smtClean="0">
                <a:hlinkClick r:id="rId3"/>
              </a:rPr>
              <a:t>*</a:t>
            </a:r>
            <a:endParaRPr lang="en-US" sz="2200" dirty="0" smtClean="0"/>
          </a:p>
          <a:p>
            <a:endParaRPr lang="en-US" sz="2200" dirty="0" smtClean="0"/>
          </a:p>
          <a:p>
            <a:r>
              <a:rPr lang="en-US" sz="2200" b="1" i="1" u="sng" dirty="0" smtClean="0">
                <a:solidFill>
                  <a:srgbClr val="0070C0"/>
                </a:solidFill>
              </a:rPr>
              <a:t>NIV Matthew 6:7</a:t>
            </a:r>
            <a:r>
              <a:rPr lang="en-US" sz="2200" dirty="0" smtClean="0"/>
              <a:t> </a:t>
            </a:r>
            <a:r>
              <a:rPr lang="en-US" sz="2400" dirty="0" smtClean="0"/>
              <a:t>And when you pray, do not keep on </a:t>
            </a:r>
            <a:r>
              <a:rPr lang="en-US" sz="2400" b="1" u="sng" dirty="0" smtClean="0">
                <a:solidFill>
                  <a:srgbClr val="FFFF00"/>
                </a:solidFill>
              </a:rPr>
              <a:t>babbling like pagans</a:t>
            </a:r>
            <a:r>
              <a:rPr lang="en-US" sz="2400" dirty="0" smtClean="0"/>
              <a:t>, for they think they will be heard because of their many words.</a:t>
            </a:r>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6186309"/>
          </a:xfrm>
          <a:prstGeom prst="rect">
            <a:avLst/>
          </a:prstGeom>
          <a:noFill/>
        </p:spPr>
        <p:txBody>
          <a:bodyPr wrap="square" rtlCol="0">
            <a:spAutoFit/>
          </a:bodyPr>
          <a:lstStyle/>
          <a:p>
            <a:r>
              <a:rPr lang="en-US" sz="2400" b="1" i="1" dirty="0" smtClean="0"/>
              <a:t>What the holy Ghost taught me:</a:t>
            </a:r>
          </a:p>
          <a:p>
            <a:endParaRPr lang="en-US" sz="800" b="1" i="1" dirty="0" smtClean="0"/>
          </a:p>
          <a:p>
            <a:r>
              <a:rPr lang="en-US" sz="2800" dirty="0" smtClean="0"/>
              <a:t>Jesus counsels against repetitive prayers.  This means that Babylonian heathens pray rosaries which are very repetitious.  </a:t>
            </a:r>
          </a:p>
          <a:p>
            <a:endParaRPr lang="en-US" sz="1200" dirty="0" smtClean="0"/>
          </a:p>
          <a:p>
            <a:r>
              <a:rPr lang="en-US" sz="2800" dirty="0" smtClean="0"/>
              <a:t>Babylon removes this counsel from her lamps/merchandise.  This clears the way for rosaries and other meaningless vain and repetitive prayers.</a:t>
            </a:r>
            <a:br>
              <a:rPr lang="en-US" sz="2800" dirty="0" smtClean="0"/>
            </a:br>
            <a:r>
              <a:rPr lang="en-US" sz="2800" dirty="0" smtClean="0"/>
              <a:t>  </a:t>
            </a:r>
          </a:p>
          <a:p>
            <a:endParaRPr lang="en-US" sz="2000" dirty="0" smtClean="0"/>
          </a:p>
          <a:p>
            <a:endParaRPr lang="en-US" sz="2000" dirty="0" smtClean="0"/>
          </a:p>
          <a:p>
            <a:endParaRPr lang="en-US" sz="2000" dirty="0" smtClean="0"/>
          </a:p>
          <a:p>
            <a:endParaRPr lang="en-US" sz="2000" dirty="0" smtClean="0"/>
          </a:p>
          <a:p>
            <a:endParaRPr lang="en-US" sz="1200" dirty="0" smtClean="0"/>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5139869"/>
          </a:xfrm>
          <a:prstGeom prst="rect">
            <a:avLst/>
          </a:prstGeom>
          <a:noFill/>
        </p:spPr>
        <p:txBody>
          <a:bodyPr wrap="square" rtlCol="0">
            <a:spAutoFit/>
          </a:bodyPr>
          <a:lstStyle/>
          <a:p>
            <a:r>
              <a:rPr lang="en-US" sz="3600" dirty="0" smtClean="0">
                <a:latin typeface="Times New Roman" pitchFamily="18" charset="0"/>
                <a:cs typeface="Times New Roman" pitchFamily="18" charset="0"/>
              </a:rPr>
              <a:t>Thus </a:t>
            </a:r>
            <a:r>
              <a:rPr lang="en-US" sz="3600" dirty="0" err="1" smtClean="0">
                <a:latin typeface="Times New Roman" pitchFamily="18" charset="0"/>
                <a:cs typeface="Times New Roman" pitchFamily="18" charset="0"/>
              </a:rPr>
              <a:t>saith</a:t>
            </a:r>
            <a:r>
              <a:rPr lang="en-US" sz="3600" dirty="0" smtClean="0">
                <a:latin typeface="Times New Roman" pitchFamily="18" charset="0"/>
                <a:cs typeface="Times New Roman" pitchFamily="18" charset="0"/>
              </a:rPr>
              <a:t> the Lord:</a:t>
            </a:r>
          </a:p>
          <a:p>
            <a:r>
              <a:rPr lang="en-US" sz="2200" dirty="0" smtClean="0">
                <a:latin typeface="Times New Roman" pitchFamily="18" charset="0"/>
                <a:cs typeface="Times New Roman" pitchFamily="18" charset="0"/>
              </a:rPr>
              <a:t>1 John 2:27  But the anointing which ye </a:t>
            </a:r>
            <a:r>
              <a:rPr lang="en-US" sz="2200" dirty="0" err="1" smtClean="0">
                <a:latin typeface="Times New Roman" pitchFamily="18" charset="0"/>
                <a:cs typeface="Times New Roman" pitchFamily="18" charset="0"/>
              </a:rPr>
              <a:t>haue</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receiued</a:t>
            </a:r>
            <a:r>
              <a:rPr lang="en-US" sz="2200" dirty="0" smtClean="0">
                <a:latin typeface="Times New Roman" pitchFamily="18" charset="0"/>
                <a:cs typeface="Times New Roman" pitchFamily="18" charset="0"/>
              </a:rPr>
              <a:t> of him, </a:t>
            </a:r>
            <a:r>
              <a:rPr lang="en-US" sz="2200" dirty="0" err="1" smtClean="0">
                <a:latin typeface="Times New Roman" pitchFamily="18" charset="0"/>
                <a:cs typeface="Times New Roman" pitchFamily="18" charset="0"/>
              </a:rPr>
              <a:t>abideth</a:t>
            </a:r>
            <a:r>
              <a:rPr lang="en-US" sz="2200" dirty="0" smtClean="0">
                <a:latin typeface="Times New Roman" pitchFamily="18" charset="0"/>
                <a:cs typeface="Times New Roman" pitchFamily="18" charset="0"/>
              </a:rPr>
              <a:t> in you: and </a:t>
            </a:r>
            <a:r>
              <a:rPr lang="en-US" sz="2200" dirty="0" err="1" smtClean="0">
                <a:latin typeface="Times New Roman" pitchFamily="18" charset="0"/>
                <a:cs typeface="Times New Roman" pitchFamily="18" charset="0"/>
              </a:rPr>
              <a:t>yee</a:t>
            </a:r>
            <a:r>
              <a:rPr lang="en-US" sz="2200" dirty="0" smtClean="0">
                <a:latin typeface="Times New Roman" pitchFamily="18" charset="0"/>
                <a:cs typeface="Times New Roman" pitchFamily="18" charset="0"/>
              </a:rPr>
              <a:t> need not that any man teach you: But, as the same anointing </a:t>
            </a:r>
            <a:r>
              <a:rPr lang="en-US" sz="2200" dirty="0" err="1" smtClean="0">
                <a:latin typeface="Times New Roman" pitchFamily="18" charset="0"/>
                <a:cs typeface="Times New Roman" pitchFamily="18" charset="0"/>
              </a:rPr>
              <a:t>teacheth</a:t>
            </a:r>
            <a:r>
              <a:rPr lang="en-US" sz="2200" dirty="0" smtClean="0">
                <a:latin typeface="Times New Roman" pitchFamily="18" charset="0"/>
                <a:cs typeface="Times New Roman" pitchFamily="18" charset="0"/>
              </a:rPr>
              <a:t> you of all things, and is </a:t>
            </a:r>
            <a:r>
              <a:rPr lang="en-US" sz="2200" dirty="0" err="1" smtClean="0">
                <a:latin typeface="Times New Roman" pitchFamily="18" charset="0"/>
                <a:cs typeface="Times New Roman" pitchFamily="18" charset="0"/>
              </a:rPr>
              <a:t>trueth</a:t>
            </a:r>
            <a:r>
              <a:rPr lang="en-US" sz="2200" dirty="0" smtClean="0">
                <a:latin typeface="Times New Roman" pitchFamily="18" charset="0"/>
                <a:cs typeface="Times New Roman" pitchFamily="18" charset="0"/>
              </a:rPr>
              <a:t>, and is no lye: and </a:t>
            </a:r>
            <a:r>
              <a:rPr lang="en-US" sz="2200" dirty="0" err="1" smtClean="0">
                <a:latin typeface="Times New Roman" pitchFamily="18" charset="0"/>
                <a:cs typeface="Times New Roman" pitchFamily="18" charset="0"/>
              </a:rPr>
              <a:t>euen</a:t>
            </a:r>
            <a:r>
              <a:rPr lang="en-US" sz="2200" dirty="0" smtClean="0">
                <a:latin typeface="Times New Roman" pitchFamily="18" charset="0"/>
                <a:cs typeface="Times New Roman" pitchFamily="18" charset="0"/>
              </a:rPr>
              <a:t> as it hath taught you, ye shall abide in him. </a:t>
            </a:r>
            <a:br>
              <a:rPr lang="en-US" sz="2200" dirty="0" smtClean="0">
                <a:latin typeface="Times New Roman" pitchFamily="18" charset="0"/>
                <a:cs typeface="Times New Roman" pitchFamily="18" charset="0"/>
              </a:rPr>
            </a:br>
            <a:r>
              <a:rPr lang="en-US" sz="2200" dirty="0" smtClean="0">
                <a:latin typeface="Times New Roman" pitchFamily="18" charset="0"/>
                <a:cs typeface="Times New Roman" pitchFamily="18" charset="0"/>
              </a:rPr>
              <a:t> </a:t>
            </a:r>
          </a:p>
          <a:p>
            <a:r>
              <a:rPr lang="en-US" sz="2200" dirty="0" smtClean="0">
                <a:latin typeface="Times New Roman" pitchFamily="18" charset="0"/>
                <a:cs typeface="Times New Roman" pitchFamily="18" charset="0"/>
              </a:rPr>
              <a:t>John 14:26  But the Comforter, which is the holy Ghost, whom the Father </a:t>
            </a:r>
            <a:r>
              <a:rPr lang="en-US" sz="2200" dirty="0" err="1" smtClean="0">
                <a:latin typeface="Times New Roman" pitchFamily="18" charset="0"/>
                <a:cs typeface="Times New Roman" pitchFamily="18" charset="0"/>
              </a:rPr>
              <a:t>wil</a:t>
            </a:r>
            <a:r>
              <a:rPr lang="en-US" sz="2200" dirty="0" smtClean="0">
                <a:latin typeface="Times New Roman" pitchFamily="18" charset="0"/>
                <a:cs typeface="Times New Roman" pitchFamily="18" charset="0"/>
              </a:rPr>
              <a:t> send in my name, he </a:t>
            </a:r>
            <a:r>
              <a:rPr lang="en-US" sz="2200" dirty="0" err="1" smtClean="0">
                <a:latin typeface="Times New Roman" pitchFamily="18" charset="0"/>
                <a:cs typeface="Times New Roman" pitchFamily="18" charset="0"/>
              </a:rPr>
              <a:t>shal</a:t>
            </a:r>
            <a:r>
              <a:rPr lang="en-US" sz="2200" dirty="0" smtClean="0">
                <a:latin typeface="Times New Roman" pitchFamily="18" charset="0"/>
                <a:cs typeface="Times New Roman" pitchFamily="18" charset="0"/>
              </a:rPr>
              <a:t> teach you al things, &amp; bring al things to your remembrance, </a:t>
            </a:r>
            <a:r>
              <a:rPr lang="en-US" sz="2200" dirty="0" err="1" smtClean="0">
                <a:latin typeface="Times New Roman" pitchFamily="18" charset="0"/>
                <a:cs typeface="Times New Roman" pitchFamily="18" charset="0"/>
              </a:rPr>
              <a:t>whatsoeuer</a:t>
            </a:r>
            <a:r>
              <a:rPr lang="en-US" sz="2200" dirty="0" smtClean="0">
                <a:latin typeface="Times New Roman" pitchFamily="18" charset="0"/>
                <a:cs typeface="Times New Roman" pitchFamily="18" charset="0"/>
              </a:rPr>
              <a:t> I </a:t>
            </a:r>
            <a:r>
              <a:rPr lang="en-US" sz="2200" dirty="0" err="1" smtClean="0">
                <a:latin typeface="Times New Roman" pitchFamily="18" charset="0"/>
                <a:cs typeface="Times New Roman" pitchFamily="18" charset="0"/>
              </a:rPr>
              <a:t>haue</a:t>
            </a:r>
            <a:r>
              <a:rPr lang="en-US" sz="2200" dirty="0" smtClean="0">
                <a:latin typeface="Times New Roman" pitchFamily="18" charset="0"/>
                <a:cs typeface="Times New Roman" pitchFamily="18" charset="0"/>
              </a:rPr>
              <a:t> said </a:t>
            </a:r>
            <a:r>
              <a:rPr lang="en-US" sz="2200" dirty="0" err="1" smtClean="0">
                <a:latin typeface="Times New Roman" pitchFamily="18" charset="0"/>
                <a:cs typeface="Times New Roman" pitchFamily="18" charset="0"/>
              </a:rPr>
              <a:t>vnto</a:t>
            </a:r>
            <a:r>
              <a:rPr lang="en-US" sz="2200" dirty="0" smtClean="0">
                <a:latin typeface="Times New Roman" pitchFamily="18" charset="0"/>
                <a:cs typeface="Times New Roman" pitchFamily="18" charset="0"/>
              </a:rPr>
              <a:t> you</a:t>
            </a:r>
          </a:p>
          <a:p>
            <a:endParaRPr lang="en-US"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1 </a:t>
            </a:r>
            <a:r>
              <a:rPr lang="en-US" sz="2200" dirty="0" err="1" smtClean="0">
                <a:latin typeface="Times New Roman" pitchFamily="18" charset="0"/>
                <a:cs typeface="Times New Roman" pitchFamily="18" charset="0"/>
              </a:rPr>
              <a:t>Cor</a:t>
            </a:r>
            <a:r>
              <a:rPr lang="en-US" sz="2200" dirty="0" smtClean="0">
                <a:latin typeface="Times New Roman" pitchFamily="18" charset="0"/>
                <a:cs typeface="Times New Roman" pitchFamily="18" charset="0"/>
              </a:rPr>
              <a:t> 12:3  Wherefore I </a:t>
            </a:r>
            <a:r>
              <a:rPr lang="en-US" sz="2200" dirty="0" err="1" smtClean="0">
                <a:latin typeface="Times New Roman" pitchFamily="18" charset="0"/>
                <a:cs typeface="Times New Roman" pitchFamily="18" charset="0"/>
              </a:rPr>
              <a:t>giue</a:t>
            </a:r>
            <a:r>
              <a:rPr lang="en-US" sz="2200" dirty="0" smtClean="0">
                <a:latin typeface="Times New Roman" pitchFamily="18" charset="0"/>
                <a:cs typeface="Times New Roman" pitchFamily="18" charset="0"/>
              </a:rPr>
              <a:t> you to </a:t>
            </a:r>
            <a:r>
              <a:rPr lang="en-US" sz="2200" dirty="0" err="1" smtClean="0">
                <a:latin typeface="Times New Roman" pitchFamily="18" charset="0"/>
                <a:cs typeface="Times New Roman" pitchFamily="18" charset="0"/>
              </a:rPr>
              <a:t>vnderstand</a:t>
            </a:r>
            <a:r>
              <a:rPr lang="en-US" sz="2200" dirty="0" smtClean="0">
                <a:latin typeface="Times New Roman" pitchFamily="18" charset="0"/>
                <a:cs typeface="Times New Roman" pitchFamily="18" charset="0"/>
              </a:rPr>
              <a:t>, that no man speaking by the spirit of God, </a:t>
            </a:r>
            <a:r>
              <a:rPr lang="en-US" sz="2200" dirty="0" err="1" smtClean="0">
                <a:latin typeface="Times New Roman" pitchFamily="18" charset="0"/>
                <a:cs typeface="Times New Roman" pitchFamily="18" charset="0"/>
              </a:rPr>
              <a:t>calleth</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Iesus</a:t>
            </a:r>
            <a:r>
              <a:rPr lang="en-US" sz="2200" dirty="0" smtClean="0">
                <a:latin typeface="Times New Roman" pitchFamily="18" charset="0"/>
                <a:cs typeface="Times New Roman" pitchFamily="18" charset="0"/>
              </a:rPr>
              <a:t> accursed: and that no man can say that </a:t>
            </a:r>
            <a:r>
              <a:rPr lang="en-US" sz="2200" dirty="0" err="1" smtClean="0">
                <a:latin typeface="Times New Roman" pitchFamily="18" charset="0"/>
                <a:cs typeface="Times New Roman" pitchFamily="18" charset="0"/>
              </a:rPr>
              <a:t>Iesus</a:t>
            </a:r>
            <a:r>
              <a:rPr lang="en-US" sz="2200" dirty="0" smtClean="0">
                <a:latin typeface="Times New Roman" pitchFamily="18" charset="0"/>
                <a:cs typeface="Times New Roman" pitchFamily="18" charset="0"/>
              </a:rPr>
              <a:t> is the Lord, but by the holy Ghost. </a:t>
            </a:r>
            <a:endParaRPr lang="en-US" sz="2200" b="1" dirty="0" smtClean="0">
              <a:latin typeface="Times New Roman" pitchFamily="18" charset="0"/>
              <a:cs typeface="Times New Roman" pitchFamily="18" charset="0"/>
            </a:endParaRPr>
          </a:p>
          <a:p>
            <a:endParaRPr lang="en-US" sz="2800" dirty="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20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2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6432530"/>
          </a:xfrm>
          <a:prstGeom prst="rect">
            <a:avLst/>
          </a:prstGeom>
          <a:noFill/>
        </p:spPr>
        <p:txBody>
          <a:bodyPr wrap="square" rtlCol="0">
            <a:spAutoFit/>
          </a:bodyPr>
          <a:lstStyle/>
          <a:p>
            <a:r>
              <a:rPr lang="en-US" sz="2200" b="1" i="1" u="sng" dirty="0" smtClean="0">
                <a:solidFill>
                  <a:srgbClr val="0070C0"/>
                </a:solidFill>
                <a:hlinkClick r:id="rId2"/>
              </a:rPr>
              <a:t>AV1611 </a:t>
            </a:r>
            <a:r>
              <a:rPr lang="en-US" sz="2200" b="1" i="1" u="sng" dirty="0" smtClean="0">
                <a:solidFill>
                  <a:srgbClr val="0070C0"/>
                </a:solidFill>
              </a:rPr>
              <a:t>2 Samuel 21:19</a:t>
            </a:r>
            <a:r>
              <a:rPr lang="en-US" sz="2200" dirty="0" smtClean="0"/>
              <a:t>  </a:t>
            </a:r>
            <a:r>
              <a:rPr lang="en-US" sz="2400" dirty="0" smtClean="0"/>
              <a:t>And there was </a:t>
            </a:r>
            <a:r>
              <a:rPr lang="en-US" sz="2400" dirty="0" err="1" smtClean="0"/>
              <a:t>againe</a:t>
            </a:r>
            <a:r>
              <a:rPr lang="en-US" sz="2400" dirty="0" smtClean="0"/>
              <a:t> a </a:t>
            </a:r>
            <a:r>
              <a:rPr lang="en-US" sz="2400" dirty="0" err="1" smtClean="0"/>
              <a:t>battell</a:t>
            </a:r>
            <a:r>
              <a:rPr lang="en-US" sz="2400" dirty="0" smtClean="0"/>
              <a:t> in Gob, with the Philistines, where Elhanan the </a:t>
            </a:r>
            <a:r>
              <a:rPr lang="en-US" sz="2400" dirty="0" err="1" smtClean="0"/>
              <a:t>sonne</a:t>
            </a:r>
            <a:r>
              <a:rPr lang="en-US" sz="2400" dirty="0" smtClean="0"/>
              <a:t> of </a:t>
            </a:r>
            <a:r>
              <a:rPr lang="en-US" sz="2400" dirty="0" err="1" smtClean="0"/>
              <a:t>Iaare-Oregim</a:t>
            </a:r>
            <a:r>
              <a:rPr lang="en-US" sz="2400" dirty="0" smtClean="0"/>
              <a:t> a </a:t>
            </a:r>
            <a:r>
              <a:rPr lang="en-US" sz="2400" dirty="0" err="1" smtClean="0"/>
              <a:t>Bethlehemite</a:t>
            </a:r>
            <a:r>
              <a:rPr lang="en-US" sz="2400" dirty="0" smtClean="0"/>
              <a:t>, </a:t>
            </a:r>
            <a:r>
              <a:rPr lang="en-US" sz="2400" u="sng" dirty="0" err="1" smtClean="0">
                <a:solidFill>
                  <a:srgbClr val="FFFF00"/>
                </a:solidFill>
              </a:rPr>
              <a:t>slewe</a:t>
            </a:r>
            <a:r>
              <a:rPr lang="en-US" sz="2400" u="sng" dirty="0" smtClean="0">
                <a:solidFill>
                  <a:srgbClr val="FFFF00"/>
                </a:solidFill>
              </a:rPr>
              <a:t> the brother of Goliath</a:t>
            </a:r>
            <a:r>
              <a:rPr lang="en-US" sz="2400" dirty="0" smtClean="0"/>
              <a:t> the </a:t>
            </a:r>
            <a:r>
              <a:rPr lang="en-US" sz="2400" dirty="0" err="1" smtClean="0"/>
              <a:t>Gittite</a:t>
            </a:r>
            <a:r>
              <a:rPr lang="en-US" sz="2400" dirty="0" smtClean="0"/>
              <a:t>, the </a:t>
            </a:r>
            <a:r>
              <a:rPr lang="en-US" sz="2400" dirty="0" err="1" smtClean="0"/>
              <a:t>staffe</a:t>
            </a:r>
            <a:r>
              <a:rPr lang="en-US" sz="2400" dirty="0" smtClean="0"/>
              <a:t> of whose </a:t>
            </a:r>
            <a:r>
              <a:rPr lang="en-US" sz="2400" dirty="0" err="1" smtClean="0"/>
              <a:t>speare</a:t>
            </a:r>
            <a:r>
              <a:rPr lang="en-US" sz="2400" dirty="0" smtClean="0"/>
              <a:t> was like a </a:t>
            </a:r>
            <a:r>
              <a:rPr lang="en-US" sz="2400" dirty="0" err="1" smtClean="0"/>
              <a:t>weauers</a:t>
            </a:r>
            <a:r>
              <a:rPr lang="en-US" sz="2400" dirty="0" smtClean="0"/>
              <a:t> </a:t>
            </a:r>
            <a:r>
              <a:rPr lang="en-US" sz="2400" dirty="0" err="1" smtClean="0"/>
              <a:t>beame</a:t>
            </a:r>
            <a:r>
              <a:rPr lang="en-US" sz="2400" dirty="0" smtClean="0"/>
              <a:t>. </a:t>
            </a:r>
            <a:br>
              <a:rPr lang="en-US" sz="2400" dirty="0" smtClean="0"/>
            </a:br>
            <a:endParaRPr lang="en-US" sz="2200" b="1" i="1" dirty="0" smtClean="0"/>
          </a:p>
          <a:p>
            <a:r>
              <a:rPr lang="en-US" sz="2200" b="1" i="1" u="sng" dirty="0" smtClean="0">
                <a:solidFill>
                  <a:srgbClr val="0070C0"/>
                </a:solidFill>
              </a:rPr>
              <a:t>NAB 2 Samuel 21:19</a:t>
            </a:r>
            <a:r>
              <a:rPr lang="en-US" sz="2200" b="1" i="1" dirty="0" smtClean="0">
                <a:solidFill>
                  <a:srgbClr val="0070C0"/>
                </a:solidFill>
              </a:rPr>
              <a:t> </a:t>
            </a:r>
            <a:r>
              <a:rPr lang="en-US" sz="2400" dirty="0" smtClean="0"/>
              <a:t>There was another battle with the Philistines, in Gob, and Elhanan, son of </a:t>
            </a:r>
            <a:r>
              <a:rPr lang="en-US" sz="2400" dirty="0" err="1" smtClean="0"/>
              <a:t>Jair</a:t>
            </a:r>
            <a:r>
              <a:rPr lang="en-US" sz="2400" dirty="0" smtClean="0"/>
              <a:t> from Bethlehem, </a:t>
            </a:r>
            <a:r>
              <a:rPr lang="en-US" sz="2400" u="sng" dirty="0" smtClean="0">
                <a:solidFill>
                  <a:srgbClr val="FFFF00"/>
                </a:solidFill>
              </a:rPr>
              <a:t>killed Goliath</a:t>
            </a:r>
            <a:r>
              <a:rPr lang="en-US" sz="2400" dirty="0" smtClean="0"/>
              <a:t> of Gath, whose spear shaft was like a weaver’s beam. </a:t>
            </a:r>
          </a:p>
          <a:p>
            <a:endParaRPr lang="en-US" sz="2200" dirty="0" smtClean="0"/>
          </a:p>
          <a:p>
            <a:r>
              <a:rPr lang="en-US" sz="2200" b="1" i="1" u="sng" dirty="0" smtClean="0">
                <a:solidFill>
                  <a:srgbClr val="0070C0"/>
                </a:solidFill>
              </a:rPr>
              <a:t>NIV 2 Samuel 21:19</a:t>
            </a:r>
            <a:r>
              <a:rPr lang="en-US" sz="2200" dirty="0" smtClean="0"/>
              <a:t> </a:t>
            </a:r>
            <a:r>
              <a:rPr lang="en-US" sz="2400" baseline="30000" dirty="0" smtClean="0"/>
              <a:t> </a:t>
            </a:r>
            <a:r>
              <a:rPr lang="en-US" sz="2400" dirty="0" smtClean="0"/>
              <a:t>In another battle with the Philistines at Gob, Elhanan son of </a:t>
            </a:r>
            <a:r>
              <a:rPr lang="en-US" sz="2400" dirty="0" err="1" smtClean="0"/>
              <a:t>Jaare</a:t>
            </a:r>
            <a:r>
              <a:rPr lang="en-US" sz="2400" dirty="0" smtClean="0"/>
              <a:t>-</a:t>
            </a:r>
            <a:r>
              <a:rPr lang="en-US" sz="2400" dirty="0" err="1" smtClean="0"/>
              <a:t>Oregim</a:t>
            </a:r>
            <a:r>
              <a:rPr lang="en-US" sz="2400" baseline="30000" dirty="0" smtClean="0"/>
              <a:t>[</a:t>
            </a:r>
            <a:r>
              <a:rPr lang="en-US" sz="2400" baseline="30000" dirty="0" smtClean="0">
                <a:hlinkClick r:id="rId3" tooltip="See footnote a"/>
              </a:rPr>
              <a:t>a</a:t>
            </a:r>
            <a:r>
              <a:rPr lang="en-US" sz="2400" baseline="30000" dirty="0" smtClean="0"/>
              <a:t>]</a:t>
            </a:r>
            <a:r>
              <a:rPr lang="en-US" sz="2400" dirty="0" smtClean="0"/>
              <a:t> the </a:t>
            </a:r>
            <a:r>
              <a:rPr lang="en-US" sz="2400" dirty="0" err="1" smtClean="0"/>
              <a:t>Bethlehemite</a:t>
            </a:r>
            <a:r>
              <a:rPr lang="en-US" sz="2400" dirty="0" smtClean="0"/>
              <a:t> </a:t>
            </a:r>
            <a:r>
              <a:rPr lang="en-US" sz="2400" b="1" u="sng" dirty="0" smtClean="0">
                <a:solidFill>
                  <a:srgbClr val="FFFF00"/>
                </a:solidFill>
              </a:rPr>
              <a:t>killed Goliath</a:t>
            </a:r>
            <a:r>
              <a:rPr lang="en-US" sz="2400" b="1" u="sng" baseline="30000" dirty="0" smtClean="0">
                <a:solidFill>
                  <a:srgbClr val="FFFF00"/>
                </a:solidFill>
              </a:rPr>
              <a:t>[</a:t>
            </a:r>
            <a:r>
              <a:rPr lang="en-US" sz="2400" b="1" u="sng" baseline="30000" dirty="0" smtClean="0">
                <a:solidFill>
                  <a:srgbClr val="FFFF00"/>
                </a:solidFill>
                <a:hlinkClick r:id="rId3" tooltip="See footnote b"/>
              </a:rPr>
              <a:t>b</a:t>
            </a:r>
            <a:r>
              <a:rPr lang="en-US" sz="2400" baseline="30000" dirty="0" smtClean="0"/>
              <a:t>]</a:t>
            </a:r>
            <a:r>
              <a:rPr lang="en-US" sz="2400" dirty="0" smtClean="0"/>
              <a:t> the </a:t>
            </a:r>
            <a:r>
              <a:rPr lang="en-US" sz="2400" dirty="0" err="1" smtClean="0"/>
              <a:t>Gittite</a:t>
            </a:r>
            <a:r>
              <a:rPr lang="en-US" sz="2400" dirty="0" smtClean="0"/>
              <a:t>, who had a spear with a shaft like a weaver’s rod.</a:t>
            </a:r>
          </a:p>
          <a:p>
            <a:r>
              <a:rPr lang="en-US" b="1" dirty="0" err="1" smtClean="0"/>
              <a:t>Footnotes:a</a:t>
            </a:r>
            <a:r>
              <a:rPr lang="en-US" b="1" dirty="0" smtClean="0"/>
              <a:t>)</a:t>
            </a:r>
            <a:r>
              <a:rPr lang="en-US" dirty="0" smtClean="0"/>
              <a:t>Or </a:t>
            </a:r>
            <a:r>
              <a:rPr lang="en-US" i="1" dirty="0" smtClean="0"/>
              <a:t>son of </a:t>
            </a:r>
            <a:r>
              <a:rPr lang="en-US" i="1" dirty="0" err="1" smtClean="0"/>
              <a:t>Jair</a:t>
            </a:r>
            <a:r>
              <a:rPr lang="en-US" i="1" dirty="0" smtClean="0"/>
              <a:t> the weaver b)</a:t>
            </a:r>
            <a:r>
              <a:rPr lang="en-US" dirty="0" smtClean="0"/>
              <a:t> Hebrew and Septuagint; 1 Chron. 20:5 </a:t>
            </a:r>
            <a:r>
              <a:rPr lang="en-US" i="1" dirty="0" smtClean="0"/>
              <a:t>son of </a:t>
            </a:r>
            <a:r>
              <a:rPr lang="en-US" i="1" dirty="0" err="1" smtClean="0"/>
              <a:t>Jair</a:t>
            </a:r>
            <a:r>
              <a:rPr lang="en-US" i="1" dirty="0" smtClean="0"/>
              <a:t> killed </a:t>
            </a:r>
            <a:r>
              <a:rPr lang="en-US" i="1" dirty="0" err="1" smtClean="0"/>
              <a:t>Lahmi</a:t>
            </a:r>
            <a:r>
              <a:rPr lang="en-US" i="1" dirty="0" smtClean="0"/>
              <a:t> the brother of Goliath  </a:t>
            </a:r>
            <a:r>
              <a:rPr lang="en-US" b="1" i="1" u="sng" dirty="0" smtClean="0">
                <a:solidFill>
                  <a:srgbClr val="0070C0"/>
                </a:solidFill>
              </a:rPr>
              <a:t>(NIV 1984 Version)</a:t>
            </a:r>
            <a:endParaRPr lang="en-US" b="1" u="sng" dirty="0" smtClean="0">
              <a:solidFill>
                <a:srgbClr val="0070C0"/>
              </a:solidFill>
            </a:endParaRPr>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8125301"/>
          </a:xfrm>
          <a:prstGeom prst="rect">
            <a:avLst/>
          </a:prstGeom>
          <a:noFill/>
        </p:spPr>
        <p:txBody>
          <a:bodyPr wrap="square" rtlCol="0">
            <a:spAutoFit/>
          </a:bodyPr>
          <a:lstStyle/>
          <a:p>
            <a:r>
              <a:rPr lang="en-US" sz="2400" b="1" i="1" dirty="0" smtClean="0"/>
              <a:t>What the holy Ghost taught me:</a:t>
            </a:r>
          </a:p>
          <a:p>
            <a:r>
              <a:rPr lang="en-US" sz="2000" b="1" i="1" dirty="0" smtClean="0"/>
              <a:t>*Babylon is confused in their corrupted Septuagint (70) MSS  (see abominations in Ezekiel 8)  Douay Rheims from Latin said struck not slew.</a:t>
            </a:r>
          </a:p>
          <a:p>
            <a:r>
              <a:rPr lang="en-US" sz="1600" dirty="0" smtClean="0"/>
              <a:t>2 Kings 21:19  There was also a third battle in Gob against the Philistines, in the which </a:t>
            </a:r>
            <a:r>
              <a:rPr lang="en-US" sz="1600" dirty="0" err="1" smtClean="0"/>
              <a:t>Adeodatus</a:t>
            </a:r>
            <a:r>
              <a:rPr lang="en-US" sz="1600" dirty="0" smtClean="0"/>
              <a:t> the son of the Forest a </a:t>
            </a:r>
            <a:r>
              <a:rPr lang="en-US" sz="1600" dirty="0" err="1" smtClean="0"/>
              <a:t>broderer</a:t>
            </a:r>
            <a:r>
              <a:rPr lang="en-US" sz="1600" dirty="0" smtClean="0"/>
              <a:t> the </a:t>
            </a:r>
            <a:r>
              <a:rPr lang="en-US" sz="1600" dirty="0" err="1" smtClean="0"/>
              <a:t>Bethlehemite</a:t>
            </a:r>
            <a:r>
              <a:rPr lang="en-US" sz="1600" dirty="0" smtClean="0"/>
              <a:t> struck Goliath the </a:t>
            </a:r>
            <a:r>
              <a:rPr lang="en-US" sz="1600" dirty="0" err="1" smtClean="0"/>
              <a:t>Getheite</a:t>
            </a:r>
            <a:r>
              <a:rPr lang="en-US" sz="1600" dirty="0" smtClean="0"/>
              <a:t>, the shaft of whose spear was as it were a weavers beam.</a:t>
            </a:r>
            <a:endParaRPr lang="en-US" sz="1600" b="1" i="1" dirty="0" smtClean="0"/>
          </a:p>
          <a:p>
            <a:endParaRPr lang="en-US" sz="800" b="1" i="1" dirty="0" smtClean="0"/>
          </a:p>
          <a:p>
            <a:r>
              <a:rPr lang="en-US" sz="2200" b="1" dirty="0" smtClean="0"/>
              <a:t>1 Samuel 17:51 </a:t>
            </a:r>
            <a:r>
              <a:rPr lang="en-US" sz="2200" dirty="0" smtClean="0"/>
              <a:t>Therefore </a:t>
            </a:r>
            <a:r>
              <a:rPr lang="en-US" sz="2200" u="sng" dirty="0" err="1" smtClean="0">
                <a:solidFill>
                  <a:srgbClr val="FFFF00"/>
                </a:solidFill>
              </a:rPr>
              <a:t>Dauid</a:t>
            </a:r>
            <a:r>
              <a:rPr lang="en-US" sz="2200" u="sng" dirty="0" smtClean="0">
                <a:solidFill>
                  <a:srgbClr val="FFFF00"/>
                </a:solidFill>
              </a:rPr>
              <a:t> ran and stood </a:t>
            </a:r>
            <a:r>
              <a:rPr lang="en-US" sz="2200" u="sng" dirty="0" err="1" smtClean="0">
                <a:solidFill>
                  <a:srgbClr val="FFFF00"/>
                </a:solidFill>
              </a:rPr>
              <a:t>vpon</a:t>
            </a:r>
            <a:r>
              <a:rPr lang="en-US" sz="2200" u="sng" dirty="0" smtClean="0">
                <a:solidFill>
                  <a:srgbClr val="FFFF00"/>
                </a:solidFill>
              </a:rPr>
              <a:t> the Philistine, and </a:t>
            </a:r>
            <a:r>
              <a:rPr lang="en-US" sz="2200" u="sng" dirty="0" err="1" smtClean="0">
                <a:solidFill>
                  <a:srgbClr val="FFFF00"/>
                </a:solidFill>
              </a:rPr>
              <a:t>tooke</a:t>
            </a:r>
            <a:r>
              <a:rPr lang="en-US" sz="2200" u="sng" dirty="0" smtClean="0">
                <a:solidFill>
                  <a:srgbClr val="FFFF00"/>
                </a:solidFill>
              </a:rPr>
              <a:t> his sword, and </a:t>
            </a:r>
            <a:r>
              <a:rPr lang="en-US" sz="2200" u="sng" dirty="0" err="1" smtClean="0">
                <a:solidFill>
                  <a:srgbClr val="FFFF00"/>
                </a:solidFill>
              </a:rPr>
              <a:t>drewe</a:t>
            </a:r>
            <a:r>
              <a:rPr lang="en-US" sz="2200" u="sng" dirty="0" smtClean="0">
                <a:solidFill>
                  <a:srgbClr val="FFFF00"/>
                </a:solidFill>
              </a:rPr>
              <a:t> it out of the sheath thereof, and slew him</a:t>
            </a:r>
            <a:r>
              <a:rPr lang="en-US" sz="2200" dirty="0" smtClean="0"/>
              <a:t>, and cut off his head therewith. And when the Philistines </a:t>
            </a:r>
            <a:r>
              <a:rPr lang="en-US" sz="2200" dirty="0" err="1" smtClean="0"/>
              <a:t>sawe</a:t>
            </a:r>
            <a:r>
              <a:rPr lang="en-US" sz="2200" dirty="0" smtClean="0"/>
              <a:t> their champion was dead, they fled. </a:t>
            </a:r>
          </a:p>
          <a:p>
            <a:endParaRPr lang="en-US" sz="1200" dirty="0" smtClean="0"/>
          </a:p>
          <a:p>
            <a:r>
              <a:rPr lang="en-US" sz="2200" dirty="0" smtClean="0"/>
              <a:t>1 Sam 21:8-9 And </a:t>
            </a:r>
            <a:r>
              <a:rPr lang="en-US" sz="2200" dirty="0" err="1" smtClean="0"/>
              <a:t>Dauid</a:t>
            </a:r>
            <a:r>
              <a:rPr lang="en-US" sz="2200" dirty="0" smtClean="0"/>
              <a:t> said </a:t>
            </a:r>
            <a:r>
              <a:rPr lang="en-US" sz="2200" dirty="0" err="1" smtClean="0"/>
              <a:t>vnto</a:t>
            </a:r>
            <a:r>
              <a:rPr lang="en-US" sz="2200" dirty="0" smtClean="0"/>
              <a:t> </a:t>
            </a:r>
            <a:r>
              <a:rPr lang="en-US" sz="2200" dirty="0" err="1" smtClean="0"/>
              <a:t>Ahimelech</a:t>
            </a:r>
            <a:r>
              <a:rPr lang="en-US" sz="2200" dirty="0" smtClean="0"/>
              <a:t>, And is there not here </a:t>
            </a:r>
            <a:r>
              <a:rPr lang="en-US" sz="2200" dirty="0" err="1" smtClean="0"/>
              <a:t>vnder</a:t>
            </a:r>
            <a:r>
              <a:rPr lang="en-US" sz="2200" dirty="0" smtClean="0"/>
              <a:t> </a:t>
            </a:r>
            <a:r>
              <a:rPr lang="en-US" sz="2200" dirty="0" err="1" smtClean="0"/>
              <a:t>thine</a:t>
            </a:r>
            <a:r>
              <a:rPr lang="en-US" sz="2200" dirty="0" smtClean="0"/>
              <a:t> hand </a:t>
            </a:r>
            <a:r>
              <a:rPr lang="en-US" sz="2200" dirty="0" err="1" smtClean="0"/>
              <a:t>speare</a:t>
            </a:r>
            <a:r>
              <a:rPr lang="en-US" sz="2200" dirty="0" smtClean="0"/>
              <a:t> or sword? for I </a:t>
            </a:r>
            <a:r>
              <a:rPr lang="en-US" sz="2200" dirty="0" err="1" smtClean="0"/>
              <a:t>haue</a:t>
            </a:r>
            <a:r>
              <a:rPr lang="en-US" sz="2200" dirty="0" smtClean="0"/>
              <a:t> neither brought my sword nor my weapons with </a:t>
            </a:r>
            <a:r>
              <a:rPr lang="en-US" sz="2200" dirty="0" err="1" smtClean="0"/>
              <a:t>mee</a:t>
            </a:r>
            <a:r>
              <a:rPr lang="en-US" sz="2200" dirty="0" smtClean="0"/>
              <a:t>, because the kings </a:t>
            </a:r>
            <a:r>
              <a:rPr lang="en-US" sz="2200" dirty="0" err="1" smtClean="0"/>
              <a:t>businesse</a:t>
            </a:r>
            <a:r>
              <a:rPr lang="en-US" sz="2200" dirty="0" smtClean="0"/>
              <a:t> required haste. </a:t>
            </a:r>
            <a:r>
              <a:rPr lang="en-US" sz="2200" b="1" i="1" dirty="0" smtClean="0">
                <a:hlinkClick r:id="rId2"/>
              </a:rPr>
              <a:t>9</a:t>
            </a:r>
            <a:r>
              <a:rPr lang="en-US" sz="2200" dirty="0" smtClean="0"/>
              <a:t> And the Priest said, The </a:t>
            </a:r>
            <a:r>
              <a:rPr lang="en-US" sz="2200" u="sng" dirty="0" smtClean="0">
                <a:solidFill>
                  <a:srgbClr val="FFFF00"/>
                </a:solidFill>
              </a:rPr>
              <a:t>sword of Goliath the Philistine, </a:t>
            </a:r>
            <a:r>
              <a:rPr lang="en-US" sz="2200" u="sng" dirty="0" err="1" smtClean="0">
                <a:solidFill>
                  <a:srgbClr val="FFFF00"/>
                </a:solidFill>
              </a:rPr>
              <a:t>whome</a:t>
            </a:r>
            <a:r>
              <a:rPr lang="en-US" sz="2200" u="sng" dirty="0" smtClean="0">
                <a:solidFill>
                  <a:srgbClr val="FFFF00"/>
                </a:solidFill>
              </a:rPr>
              <a:t> thou </a:t>
            </a:r>
            <a:r>
              <a:rPr lang="en-US" sz="2200" u="sng" dirty="0" err="1" smtClean="0">
                <a:solidFill>
                  <a:srgbClr val="FFFF00"/>
                </a:solidFill>
              </a:rPr>
              <a:t>slewest</a:t>
            </a:r>
            <a:r>
              <a:rPr lang="en-US" sz="2200" u="sng" dirty="0" smtClean="0">
                <a:solidFill>
                  <a:srgbClr val="FFFF00"/>
                </a:solidFill>
              </a:rPr>
              <a:t> in the valley of </a:t>
            </a:r>
            <a:r>
              <a:rPr lang="en-US" sz="2200" u="sng" dirty="0" err="1" smtClean="0">
                <a:solidFill>
                  <a:srgbClr val="FFFF00"/>
                </a:solidFill>
              </a:rPr>
              <a:t>Elah</a:t>
            </a:r>
            <a:r>
              <a:rPr lang="en-US" sz="2200" dirty="0" smtClean="0"/>
              <a:t>, </a:t>
            </a:r>
            <a:r>
              <a:rPr lang="en-US" sz="2400" dirty="0" smtClean="0"/>
              <a:t/>
            </a:r>
            <a:br>
              <a:rPr lang="en-US" sz="2400" dirty="0" smtClean="0"/>
            </a:br>
            <a:r>
              <a:rPr lang="en-US" sz="2400" dirty="0" smtClean="0"/>
              <a:t> </a:t>
            </a:r>
          </a:p>
          <a:p>
            <a:endParaRPr lang="en-US" sz="2400" dirty="0" smtClean="0"/>
          </a:p>
          <a:p>
            <a:endParaRPr lang="en-US" sz="2400" dirty="0" smtClean="0"/>
          </a:p>
          <a:p>
            <a:endParaRPr lang="en-US" sz="2400" dirty="0" smtClean="0"/>
          </a:p>
          <a:p>
            <a:endParaRPr lang="en-US" sz="2400" dirty="0" smtClean="0"/>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3"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5"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5909310"/>
          </a:xfrm>
          <a:prstGeom prst="rect">
            <a:avLst/>
          </a:prstGeom>
          <a:noFill/>
        </p:spPr>
        <p:txBody>
          <a:bodyPr wrap="square" rtlCol="0">
            <a:spAutoFit/>
          </a:bodyPr>
          <a:lstStyle/>
          <a:p>
            <a:r>
              <a:rPr lang="en-US" sz="2200" b="1" i="1" u="sng" dirty="0" smtClean="0">
                <a:solidFill>
                  <a:srgbClr val="0070C0"/>
                </a:solidFill>
                <a:hlinkClick r:id="rId2"/>
              </a:rPr>
              <a:t>AV1611 </a:t>
            </a:r>
            <a:r>
              <a:rPr lang="en-US" sz="2200" b="1" i="1" u="sng" dirty="0" smtClean="0">
                <a:solidFill>
                  <a:srgbClr val="0070C0"/>
                </a:solidFill>
              </a:rPr>
              <a:t>Mark 1:2</a:t>
            </a:r>
            <a:r>
              <a:rPr lang="en-US" sz="2200" dirty="0" smtClean="0"/>
              <a:t>  </a:t>
            </a:r>
            <a:r>
              <a:rPr lang="en-US" sz="2400" dirty="0" smtClean="0"/>
              <a:t>As it is </a:t>
            </a:r>
            <a:r>
              <a:rPr lang="en-US" sz="2400" u="sng" dirty="0" smtClean="0">
                <a:solidFill>
                  <a:srgbClr val="FFFF00"/>
                </a:solidFill>
              </a:rPr>
              <a:t>written in the Prophets</a:t>
            </a:r>
            <a:r>
              <a:rPr lang="en-US" sz="2400" dirty="0" smtClean="0"/>
              <a:t>, Behold, I send my messenger before thy face, which shall prepare thy way before thee. </a:t>
            </a:r>
            <a:r>
              <a:rPr lang="en-US" sz="2400" b="1" i="1" u="sng" dirty="0" smtClean="0">
                <a:solidFill>
                  <a:srgbClr val="0070C0"/>
                </a:solidFill>
              </a:rPr>
              <a:t>Isaiah 40:3</a:t>
            </a:r>
            <a:r>
              <a:rPr lang="en-US" sz="2400" dirty="0" smtClean="0"/>
              <a:t> The </a:t>
            </a:r>
            <a:r>
              <a:rPr lang="en-US" sz="2400" dirty="0" err="1" smtClean="0"/>
              <a:t>voyce</a:t>
            </a:r>
            <a:r>
              <a:rPr lang="en-US" sz="2400" dirty="0" smtClean="0"/>
              <a:t> of him that </a:t>
            </a:r>
            <a:r>
              <a:rPr lang="en-US" sz="2400" dirty="0" err="1" smtClean="0"/>
              <a:t>cryeth</a:t>
            </a:r>
            <a:r>
              <a:rPr lang="en-US" sz="2400" dirty="0" smtClean="0"/>
              <a:t> in the </a:t>
            </a:r>
            <a:r>
              <a:rPr lang="en-US" sz="2400" dirty="0" err="1" smtClean="0"/>
              <a:t>wildernesse</a:t>
            </a:r>
            <a:r>
              <a:rPr lang="en-US" sz="2400" dirty="0" smtClean="0"/>
              <a:t>, Prepare </a:t>
            </a:r>
            <a:r>
              <a:rPr lang="en-US" sz="2400" dirty="0" err="1" smtClean="0"/>
              <a:t>yee</a:t>
            </a:r>
            <a:r>
              <a:rPr lang="en-US" sz="2400" dirty="0" smtClean="0"/>
              <a:t> the way of the Lord, make straight in the desert a high way for our God. </a:t>
            </a:r>
            <a:endParaRPr lang="en-US" sz="2400" b="1" i="1" u="sng" dirty="0" smtClean="0"/>
          </a:p>
          <a:p>
            <a:endParaRPr lang="en-US" sz="2200" b="1" i="1" dirty="0" smtClean="0"/>
          </a:p>
          <a:p>
            <a:r>
              <a:rPr lang="en-US" sz="2800" b="1" i="1" u="sng" dirty="0" smtClean="0">
                <a:solidFill>
                  <a:srgbClr val="0070C0"/>
                </a:solidFill>
              </a:rPr>
              <a:t>NAB Mark 1:2</a:t>
            </a:r>
            <a:r>
              <a:rPr lang="en-US" sz="2800" b="1" i="1" dirty="0" smtClean="0">
                <a:solidFill>
                  <a:srgbClr val="0070C0"/>
                </a:solidFill>
              </a:rPr>
              <a:t> </a:t>
            </a:r>
            <a:r>
              <a:rPr lang="en-US" sz="2800" dirty="0" smtClean="0"/>
              <a:t>As it is </a:t>
            </a:r>
            <a:r>
              <a:rPr lang="en-US" sz="2800" u="sng" dirty="0" smtClean="0">
                <a:solidFill>
                  <a:srgbClr val="FFFF00"/>
                </a:solidFill>
              </a:rPr>
              <a:t>written in Isaiah the prophet</a:t>
            </a:r>
            <a:r>
              <a:rPr lang="en-US" sz="2800" dirty="0" smtClean="0"/>
              <a:t>:…</a:t>
            </a:r>
            <a:r>
              <a:rPr lang="en-US" sz="2800" baseline="30000" dirty="0" smtClean="0">
                <a:hlinkClick r:id="rId3"/>
              </a:rPr>
              <a:t> b</a:t>
            </a:r>
            <a:r>
              <a:rPr lang="en-US" sz="2800" baseline="30000" dirty="0" smtClean="0"/>
              <a:t>  footnote b</a:t>
            </a:r>
            <a:r>
              <a:rPr lang="en-US" sz="2800" dirty="0" smtClean="0"/>
              <a:t> [</a:t>
            </a:r>
            <a:r>
              <a:rPr lang="en-US" sz="2800" dirty="0" smtClean="0">
                <a:hlinkClick r:id="rId4"/>
              </a:rPr>
              <a:t>1:2</a:t>
            </a:r>
            <a:r>
              <a:rPr lang="en-US" sz="2800" dirty="0" smtClean="0"/>
              <a:t>] </a:t>
            </a:r>
            <a:r>
              <a:rPr lang="en-US" sz="2800" dirty="0" smtClean="0">
                <a:hlinkClick r:id="rId5"/>
              </a:rPr>
              <a:t>Mal 3:1</a:t>
            </a:r>
            <a:r>
              <a:rPr lang="en-US" sz="2800" dirty="0" smtClean="0"/>
              <a:t>.</a:t>
            </a:r>
          </a:p>
          <a:p>
            <a:endParaRPr lang="en-US" sz="2800" dirty="0" smtClean="0"/>
          </a:p>
          <a:p>
            <a:r>
              <a:rPr lang="en-US" sz="2800" b="1" i="1" u="sng" dirty="0" smtClean="0">
                <a:solidFill>
                  <a:srgbClr val="0070C0"/>
                </a:solidFill>
              </a:rPr>
              <a:t>NIV Mark 1:2</a:t>
            </a:r>
            <a:r>
              <a:rPr lang="en-US" sz="2800" dirty="0" smtClean="0"/>
              <a:t> It is </a:t>
            </a:r>
            <a:r>
              <a:rPr lang="en-US" sz="2800" b="1" u="sng" dirty="0" smtClean="0">
                <a:solidFill>
                  <a:srgbClr val="FFFF00"/>
                </a:solidFill>
              </a:rPr>
              <a:t>written in Isaiah the prophet</a:t>
            </a:r>
            <a:r>
              <a:rPr lang="en-US" sz="2800" dirty="0" smtClean="0"/>
              <a:t>:…</a:t>
            </a:r>
          </a:p>
          <a:p>
            <a:r>
              <a:rPr lang="en-US" sz="2800" dirty="0" smtClean="0"/>
              <a:t>footnote b) Mal. 3:1</a:t>
            </a:r>
            <a:endParaRPr lang="en-US" sz="2800" i="1" dirty="0" smtClean="0"/>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a:p>
            <a:endParaRPr lang="en-US" sz="2400" b="1" i="1" u="sng" dirty="0" smtClean="0">
              <a:solidFill>
                <a:srgbClr val="FFFF00"/>
              </a:solidFill>
            </a:endParaRPr>
          </a:p>
        </p:txBody>
      </p:sp>
      <p:pic>
        <p:nvPicPr>
          <p:cNvPr id="7" name="Picture 2"/>
          <p:cNvPicPr>
            <a:picLocks noChangeAspect="1" noChangeArrowheads="1"/>
          </p:cNvPicPr>
          <p:nvPr/>
        </p:nvPicPr>
        <p:blipFill>
          <a:blip r:embed="rId6"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7"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8"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7894469"/>
          </a:xfrm>
          <a:prstGeom prst="rect">
            <a:avLst/>
          </a:prstGeom>
          <a:noFill/>
        </p:spPr>
        <p:txBody>
          <a:bodyPr wrap="square" rtlCol="0">
            <a:spAutoFit/>
          </a:bodyPr>
          <a:lstStyle/>
          <a:p>
            <a:r>
              <a:rPr lang="en-US" sz="2400" b="1" i="1" dirty="0" smtClean="0"/>
              <a:t>What the holy Ghost taught me:</a:t>
            </a:r>
          </a:p>
          <a:p>
            <a:endParaRPr lang="en-US" sz="1200" b="1" i="1" dirty="0" smtClean="0"/>
          </a:p>
          <a:p>
            <a:r>
              <a:rPr lang="en-US" sz="2400" b="1" i="1" dirty="0" smtClean="0"/>
              <a:t>What is written in Isaiah is also written in Malachi, Matthew, Mark, and Luke.  Jesus testifies through a multitude of prophets. Proverbs 11:14, Psalm 119:24.  Devil does not want to reveal this so Pope can operate the Mother of Cults/witchcrafts.</a:t>
            </a:r>
          </a:p>
          <a:p>
            <a:endParaRPr lang="en-US" sz="1100" dirty="0" smtClean="0"/>
          </a:p>
          <a:p>
            <a:r>
              <a:rPr lang="en-US" sz="2200" dirty="0" smtClean="0"/>
              <a:t>Malachi 3:1 </a:t>
            </a:r>
            <a:r>
              <a:rPr lang="en-US" sz="2200" dirty="0" err="1" smtClean="0"/>
              <a:t>Beholde</a:t>
            </a:r>
            <a:r>
              <a:rPr lang="en-US" sz="2200" dirty="0" smtClean="0"/>
              <a:t>, I will send my messenger, and he </a:t>
            </a:r>
            <a:r>
              <a:rPr lang="en-US" sz="2200" dirty="0" err="1" smtClean="0"/>
              <a:t>shal</a:t>
            </a:r>
            <a:r>
              <a:rPr lang="en-US" sz="2200" dirty="0" smtClean="0"/>
              <a:t> prepare the way before </a:t>
            </a:r>
            <a:r>
              <a:rPr lang="en-US" sz="2200" dirty="0" err="1" smtClean="0"/>
              <a:t>mee</a:t>
            </a:r>
            <a:r>
              <a:rPr lang="en-US" sz="2200" dirty="0" smtClean="0"/>
              <a:t>: </a:t>
            </a:r>
          </a:p>
          <a:p>
            <a:endParaRPr lang="en-US" sz="1200" dirty="0" smtClean="0"/>
          </a:p>
          <a:p>
            <a:r>
              <a:rPr lang="en-US" sz="2200" dirty="0" smtClean="0"/>
              <a:t>Mat 11:10 For this is he of whom it is written, Behold, I send my messenger before thy face, which shall prepare thy way before thee. </a:t>
            </a:r>
          </a:p>
          <a:p>
            <a:endParaRPr lang="en-US" sz="1200" dirty="0" smtClean="0"/>
          </a:p>
          <a:p>
            <a:r>
              <a:rPr lang="en-US" sz="2200" dirty="0" smtClean="0"/>
              <a:t>Luke 7:27 This is he of </a:t>
            </a:r>
            <a:r>
              <a:rPr lang="en-US" sz="2200" dirty="0" err="1" smtClean="0"/>
              <a:t>whome</a:t>
            </a:r>
            <a:r>
              <a:rPr lang="en-US" sz="2200" dirty="0" smtClean="0"/>
              <a:t> it is written, Behold, I send my messenger before thy face, which shall prepare thy way before thee. </a:t>
            </a:r>
            <a:r>
              <a:rPr lang="en-US" sz="2400" dirty="0" smtClean="0"/>
              <a:t/>
            </a:r>
            <a:br>
              <a:rPr lang="en-US" sz="2400" dirty="0" smtClean="0"/>
            </a:br>
            <a:r>
              <a:rPr lang="en-US" sz="2400" dirty="0" smtClean="0"/>
              <a:t> </a:t>
            </a:r>
          </a:p>
          <a:p>
            <a:endParaRPr lang="en-US" sz="2400" dirty="0" smtClean="0"/>
          </a:p>
          <a:p>
            <a:endParaRPr lang="en-US" sz="2400" dirty="0" smtClean="0"/>
          </a:p>
          <a:p>
            <a:endParaRPr lang="en-US" sz="2400" dirty="0" smtClean="0"/>
          </a:p>
          <a:p>
            <a:endParaRPr lang="en-US" sz="2400" dirty="0" smtClean="0"/>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5570756"/>
          </a:xfrm>
          <a:prstGeom prst="rect">
            <a:avLst/>
          </a:prstGeom>
          <a:noFill/>
        </p:spPr>
        <p:txBody>
          <a:bodyPr wrap="square" rtlCol="0">
            <a:spAutoFit/>
          </a:bodyPr>
          <a:lstStyle/>
          <a:p>
            <a:r>
              <a:rPr lang="en-US" sz="2000" b="1" i="1" u="sng" dirty="0" smtClean="0">
                <a:solidFill>
                  <a:srgbClr val="0070C0"/>
                </a:solidFill>
                <a:hlinkClick r:id="rId2"/>
              </a:rPr>
              <a:t>AV1611 </a:t>
            </a:r>
            <a:r>
              <a:rPr lang="en-US" sz="2000" b="1" i="1" u="sng" dirty="0" smtClean="0">
                <a:solidFill>
                  <a:srgbClr val="0070C0"/>
                </a:solidFill>
              </a:rPr>
              <a:t>Matthew 1:25</a:t>
            </a:r>
            <a:r>
              <a:rPr lang="en-US" sz="2000" dirty="0" smtClean="0"/>
              <a:t>  And </a:t>
            </a:r>
            <a:r>
              <a:rPr lang="en-US" sz="2000" dirty="0" err="1" smtClean="0"/>
              <a:t>knewe</a:t>
            </a:r>
            <a:r>
              <a:rPr lang="en-US" sz="2000" dirty="0" smtClean="0"/>
              <a:t> her not, till </a:t>
            </a:r>
            <a:r>
              <a:rPr lang="en-US" sz="2000" dirty="0" err="1" smtClean="0"/>
              <a:t>shee</a:t>
            </a:r>
            <a:r>
              <a:rPr lang="en-US" sz="2000" dirty="0" smtClean="0"/>
              <a:t> had brought forth her </a:t>
            </a:r>
            <a:r>
              <a:rPr lang="en-US" sz="2000" b="1" u="sng" dirty="0" smtClean="0">
                <a:solidFill>
                  <a:srgbClr val="FFFF00"/>
                </a:solidFill>
              </a:rPr>
              <a:t>first borne </a:t>
            </a:r>
            <a:r>
              <a:rPr lang="en-US" sz="2000" b="1" u="sng" dirty="0" err="1" smtClean="0">
                <a:solidFill>
                  <a:srgbClr val="FFFF00"/>
                </a:solidFill>
              </a:rPr>
              <a:t>sonne</a:t>
            </a:r>
            <a:r>
              <a:rPr lang="en-US" sz="2000" b="1" u="sng" dirty="0" smtClean="0">
                <a:solidFill>
                  <a:srgbClr val="FFFF00"/>
                </a:solidFill>
              </a:rPr>
              <a:t>, </a:t>
            </a:r>
            <a:r>
              <a:rPr lang="en-US" sz="2000" dirty="0" smtClean="0"/>
              <a:t>and he called his name </a:t>
            </a:r>
            <a:r>
              <a:rPr lang="en-US" sz="2000" dirty="0" err="1" smtClean="0"/>
              <a:t>Iesus</a:t>
            </a:r>
            <a:r>
              <a:rPr lang="en-US" sz="2000" dirty="0" smtClean="0"/>
              <a:t>. </a:t>
            </a:r>
            <a:endParaRPr lang="en-US" sz="2000" b="1" i="1" u="sng" dirty="0" smtClean="0"/>
          </a:p>
          <a:p>
            <a:endParaRPr lang="en-US" sz="1200" b="1" i="1" dirty="0" smtClean="0"/>
          </a:p>
          <a:p>
            <a:r>
              <a:rPr lang="en-US" sz="2000" b="1" i="1" u="sng" dirty="0" smtClean="0">
                <a:solidFill>
                  <a:srgbClr val="0070C0"/>
                </a:solidFill>
              </a:rPr>
              <a:t>NAB Matthew 1:25</a:t>
            </a:r>
            <a:r>
              <a:rPr lang="en-US" sz="2000" b="1" i="1" dirty="0" smtClean="0">
                <a:solidFill>
                  <a:srgbClr val="0070C0"/>
                </a:solidFill>
              </a:rPr>
              <a:t> </a:t>
            </a:r>
            <a:r>
              <a:rPr lang="en-US" sz="2000" dirty="0" smtClean="0"/>
              <a:t>He had no relations with her until she bore </a:t>
            </a:r>
            <a:r>
              <a:rPr lang="en-US" sz="2000" b="1" u="sng" dirty="0" smtClean="0">
                <a:solidFill>
                  <a:srgbClr val="FFFF00"/>
                </a:solidFill>
              </a:rPr>
              <a:t>a son</a:t>
            </a:r>
            <a:r>
              <a:rPr lang="en-US" sz="2000" dirty="0" smtClean="0"/>
              <a:t>,</a:t>
            </a:r>
            <a:r>
              <a:rPr lang="en-US" sz="2000" baseline="30000" dirty="0" smtClean="0">
                <a:hlinkClick r:id="rId3"/>
              </a:rPr>
              <a:t>*</a:t>
            </a:r>
            <a:r>
              <a:rPr lang="en-US" sz="2000" dirty="0" smtClean="0"/>
              <a:t> and he named him Jesus. </a:t>
            </a:r>
            <a:r>
              <a:rPr lang="en-US" sz="2000" dirty="0" smtClean="0">
                <a:solidFill>
                  <a:srgbClr val="0070C0"/>
                </a:solidFill>
              </a:rPr>
              <a:t>Note [</a:t>
            </a:r>
            <a:r>
              <a:rPr lang="en-US" sz="2000" dirty="0" smtClean="0">
                <a:solidFill>
                  <a:srgbClr val="0070C0"/>
                </a:solidFill>
                <a:hlinkClick r:id="rId4"/>
              </a:rPr>
              <a:t>1:25</a:t>
            </a:r>
            <a:r>
              <a:rPr lang="en-US" sz="2000" dirty="0" smtClean="0">
                <a:solidFill>
                  <a:srgbClr val="0070C0"/>
                </a:solidFill>
              </a:rPr>
              <a:t>] </a:t>
            </a:r>
            <a:r>
              <a:rPr lang="en-US" sz="2000" dirty="0" smtClean="0"/>
              <a:t>Until she bore a son: the evangelist is concerned to emphasize that Joseph was not responsible for the conception of Jesus. The Greek word translated “until” does not imply normal marital conduct after Jesus’ birth, nor does it exclude it.</a:t>
            </a:r>
          </a:p>
          <a:p>
            <a:endParaRPr lang="en-US" sz="1200" dirty="0" smtClean="0"/>
          </a:p>
          <a:p>
            <a:r>
              <a:rPr lang="en-US" sz="2000" b="1" i="1" u="sng" dirty="0" smtClean="0">
                <a:solidFill>
                  <a:srgbClr val="0070C0"/>
                </a:solidFill>
              </a:rPr>
              <a:t>NIV Matthew 1:25</a:t>
            </a:r>
            <a:r>
              <a:rPr lang="en-US" sz="2000" dirty="0" smtClean="0"/>
              <a:t> </a:t>
            </a:r>
            <a:r>
              <a:rPr lang="en-US" sz="2000" baseline="30000" dirty="0" smtClean="0"/>
              <a:t> </a:t>
            </a:r>
            <a:r>
              <a:rPr lang="en-US" sz="2000" dirty="0" smtClean="0"/>
              <a:t>But he did not consummate their marriage until she gave birth to </a:t>
            </a:r>
            <a:r>
              <a:rPr lang="en-US" sz="2000" b="1" u="sng" dirty="0" smtClean="0">
                <a:solidFill>
                  <a:srgbClr val="FFFF00"/>
                </a:solidFill>
              </a:rPr>
              <a:t>a son. </a:t>
            </a:r>
            <a:r>
              <a:rPr lang="en-US" sz="2000" dirty="0" smtClean="0"/>
              <a:t>And he gave him the name Jesus.</a:t>
            </a:r>
          </a:p>
          <a:p>
            <a:endParaRPr lang="en-US" sz="1200" b="1" i="1" u="sng" dirty="0" smtClean="0">
              <a:solidFill>
                <a:srgbClr val="FFFF00"/>
              </a:solidFill>
            </a:endParaRPr>
          </a:p>
          <a:p>
            <a:r>
              <a:rPr lang="en-US" sz="2000" b="1" i="1" u="sng" dirty="0" smtClean="0">
                <a:solidFill>
                  <a:srgbClr val="0070C0"/>
                </a:solidFill>
                <a:hlinkClick r:id="rId5"/>
              </a:rPr>
              <a:t>http://es.catholic.net/sacerdotes/430/996/articulo.php?id=19021</a:t>
            </a:r>
            <a:endParaRPr lang="en-US" sz="2000" b="1" i="1" u="sng" dirty="0" smtClean="0">
              <a:solidFill>
                <a:srgbClr val="0070C0"/>
              </a:solidFill>
            </a:endParaRPr>
          </a:p>
          <a:p>
            <a:r>
              <a:rPr lang="en-US" sz="2000" dirty="0" smtClean="0"/>
              <a:t>In declaring Mary’s perpetual virginity, the Church not only affirms that our Blessed Mother is biologically a virgin before Jesus’ birth, during his birth and afterwards, but also that she dedicated her entire life to serving the Lord with total moral integrity and perfect chastity.</a:t>
            </a:r>
            <a:endParaRPr lang="en-US" sz="2000" b="1" i="1" u="sng" dirty="0" smtClean="0"/>
          </a:p>
          <a:p>
            <a:endParaRPr lang="en-US" sz="2000" b="1" i="1" u="sng" dirty="0" smtClean="0">
              <a:solidFill>
                <a:srgbClr val="FFFF00"/>
              </a:solidFill>
            </a:endParaRPr>
          </a:p>
          <a:p>
            <a:endParaRPr lang="en-US" sz="2000" b="1" i="1" u="sng" dirty="0" smtClean="0">
              <a:solidFill>
                <a:srgbClr val="FFFF00"/>
              </a:solidFill>
            </a:endParaRPr>
          </a:p>
        </p:txBody>
      </p:sp>
      <p:pic>
        <p:nvPicPr>
          <p:cNvPr id="7" name="Picture 2"/>
          <p:cNvPicPr>
            <a:picLocks noChangeAspect="1" noChangeArrowheads="1"/>
          </p:cNvPicPr>
          <p:nvPr/>
        </p:nvPicPr>
        <p:blipFill>
          <a:blip r:embed="rId6"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7"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8"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6801862"/>
          </a:xfrm>
          <a:prstGeom prst="rect">
            <a:avLst/>
          </a:prstGeom>
          <a:noFill/>
        </p:spPr>
        <p:txBody>
          <a:bodyPr wrap="square" rtlCol="0">
            <a:spAutoFit/>
          </a:bodyPr>
          <a:lstStyle/>
          <a:p>
            <a:r>
              <a:rPr lang="en-US" sz="2400" b="1" i="1" dirty="0" smtClean="0"/>
              <a:t>What the holy Ghost taught me:</a:t>
            </a:r>
          </a:p>
          <a:p>
            <a:endParaRPr lang="en-US" sz="1200" b="1" i="1" dirty="0" smtClean="0"/>
          </a:p>
          <a:p>
            <a:r>
              <a:rPr lang="en-US" sz="2400" dirty="0" smtClean="0"/>
              <a:t>Mark 6:3  Is not this the carpenter, the </a:t>
            </a:r>
            <a:r>
              <a:rPr lang="en-US" sz="2400" dirty="0" err="1" smtClean="0"/>
              <a:t>sonne</a:t>
            </a:r>
            <a:r>
              <a:rPr lang="en-US" sz="2400" dirty="0" smtClean="0"/>
              <a:t> of Mary, </a:t>
            </a:r>
            <a:r>
              <a:rPr lang="en-US" sz="2400" u="sng" dirty="0" smtClean="0">
                <a:solidFill>
                  <a:srgbClr val="FFFF00"/>
                </a:solidFill>
              </a:rPr>
              <a:t>the brother of </a:t>
            </a:r>
            <a:r>
              <a:rPr lang="en-US" sz="2400" u="sng" dirty="0" err="1" smtClean="0">
                <a:solidFill>
                  <a:srgbClr val="FFFF00"/>
                </a:solidFill>
              </a:rPr>
              <a:t>Iames</a:t>
            </a:r>
            <a:r>
              <a:rPr lang="en-US" sz="2400" u="sng" dirty="0" smtClean="0">
                <a:solidFill>
                  <a:srgbClr val="FFFF00"/>
                </a:solidFill>
              </a:rPr>
              <a:t> and </a:t>
            </a:r>
            <a:r>
              <a:rPr lang="en-US" sz="2400" u="sng" dirty="0" err="1" smtClean="0">
                <a:solidFill>
                  <a:srgbClr val="FFFF00"/>
                </a:solidFill>
              </a:rPr>
              <a:t>Ioses</a:t>
            </a:r>
            <a:r>
              <a:rPr lang="en-US" sz="2400" u="sng" dirty="0" smtClean="0">
                <a:solidFill>
                  <a:srgbClr val="FFFF00"/>
                </a:solidFill>
              </a:rPr>
              <a:t>, and of </a:t>
            </a:r>
            <a:r>
              <a:rPr lang="en-US" sz="2400" u="sng" dirty="0" err="1" smtClean="0">
                <a:solidFill>
                  <a:srgbClr val="FFFF00"/>
                </a:solidFill>
              </a:rPr>
              <a:t>Iuda</a:t>
            </a:r>
            <a:r>
              <a:rPr lang="en-US" sz="2400" u="sng" dirty="0" smtClean="0">
                <a:solidFill>
                  <a:srgbClr val="FFFF00"/>
                </a:solidFill>
              </a:rPr>
              <a:t>, and Simon? </a:t>
            </a:r>
            <a:r>
              <a:rPr lang="en-US" sz="2400" dirty="0" smtClean="0"/>
              <a:t>And are not his sisters </a:t>
            </a:r>
            <a:r>
              <a:rPr lang="en-US" sz="2400" dirty="0" err="1" smtClean="0"/>
              <a:t>heere</a:t>
            </a:r>
            <a:r>
              <a:rPr lang="en-US" sz="2400" dirty="0" smtClean="0"/>
              <a:t> with </a:t>
            </a:r>
            <a:r>
              <a:rPr lang="en-US" sz="2400" dirty="0" err="1" smtClean="0"/>
              <a:t>vs</a:t>
            </a:r>
            <a:r>
              <a:rPr lang="en-US" sz="2400" dirty="0" smtClean="0"/>
              <a:t>? And they were offended at him.</a:t>
            </a:r>
          </a:p>
          <a:p>
            <a:endParaRPr lang="en-US" sz="1200" dirty="0" smtClean="0"/>
          </a:p>
          <a:p>
            <a:r>
              <a:rPr lang="en-US" sz="2400" dirty="0" smtClean="0"/>
              <a:t>1 John 5:8 </a:t>
            </a:r>
            <a:r>
              <a:rPr lang="en-US" sz="2400" u="sng" dirty="0" smtClean="0">
                <a:solidFill>
                  <a:srgbClr val="FFFF00"/>
                </a:solidFill>
              </a:rPr>
              <a:t> And there are three that </a:t>
            </a:r>
            <a:r>
              <a:rPr lang="en-US" sz="2400" u="sng" dirty="0" err="1" smtClean="0">
                <a:solidFill>
                  <a:srgbClr val="FFFF00"/>
                </a:solidFill>
              </a:rPr>
              <a:t>beare</a:t>
            </a:r>
            <a:r>
              <a:rPr lang="en-US" sz="2400" u="sng" dirty="0" smtClean="0">
                <a:solidFill>
                  <a:srgbClr val="FFFF00"/>
                </a:solidFill>
              </a:rPr>
              <a:t> </a:t>
            </a:r>
            <a:r>
              <a:rPr lang="en-US" sz="2400" u="sng" dirty="0" err="1" smtClean="0">
                <a:solidFill>
                  <a:srgbClr val="FFFF00"/>
                </a:solidFill>
              </a:rPr>
              <a:t>witnesse</a:t>
            </a:r>
            <a:r>
              <a:rPr lang="en-US" sz="2400" u="sng" dirty="0" smtClean="0">
                <a:solidFill>
                  <a:srgbClr val="FFFF00"/>
                </a:solidFill>
              </a:rPr>
              <a:t> in earth, the Spirit, and the Water, and the Blood, and these three agree in one.</a:t>
            </a:r>
          </a:p>
          <a:p>
            <a:endParaRPr lang="en-US" sz="1200" dirty="0" smtClean="0"/>
          </a:p>
          <a:p>
            <a:r>
              <a:rPr lang="en-US" sz="2400" dirty="0" smtClean="0"/>
              <a:t>Luke 2:24 And to offer a sacrifice according to that which is said in the Law of the Lord, a </a:t>
            </a:r>
            <a:r>
              <a:rPr lang="en-US" sz="2400" dirty="0" err="1" smtClean="0"/>
              <a:t>paire</a:t>
            </a:r>
            <a:r>
              <a:rPr lang="en-US" sz="2400" dirty="0" smtClean="0"/>
              <a:t> of turtle </a:t>
            </a:r>
            <a:r>
              <a:rPr lang="en-US" sz="2400" dirty="0" err="1" smtClean="0"/>
              <a:t>doues</a:t>
            </a:r>
            <a:r>
              <a:rPr lang="en-US" sz="2400" dirty="0" smtClean="0"/>
              <a:t>, or two </a:t>
            </a:r>
            <a:r>
              <a:rPr lang="en-US" sz="2400" dirty="0" err="1" smtClean="0"/>
              <a:t>yong</a:t>
            </a:r>
            <a:r>
              <a:rPr lang="en-US" sz="2400" dirty="0" smtClean="0"/>
              <a:t> pigeons. (see Leviticus 12) </a:t>
            </a:r>
          </a:p>
          <a:p>
            <a:endParaRPr lang="en-US" sz="1200" dirty="0" smtClean="0"/>
          </a:p>
          <a:p>
            <a:r>
              <a:rPr lang="en-US" sz="2400" dirty="0" smtClean="0"/>
              <a:t>1 </a:t>
            </a:r>
            <a:r>
              <a:rPr lang="en-US" sz="2400" dirty="0" err="1" smtClean="0"/>
              <a:t>Cor</a:t>
            </a:r>
            <a:r>
              <a:rPr lang="en-US" sz="2400" dirty="0" smtClean="0"/>
              <a:t> 14:32-33  And the </a:t>
            </a:r>
            <a:r>
              <a:rPr lang="en-US" sz="2400" u="sng" dirty="0" smtClean="0">
                <a:solidFill>
                  <a:srgbClr val="FFFF00"/>
                </a:solidFill>
              </a:rPr>
              <a:t>spirits of the Prophets are </a:t>
            </a:r>
            <a:r>
              <a:rPr lang="en-US" sz="2400" u="sng" dirty="0" err="1" smtClean="0">
                <a:solidFill>
                  <a:srgbClr val="FFFF00"/>
                </a:solidFill>
              </a:rPr>
              <a:t>subiect</a:t>
            </a:r>
            <a:r>
              <a:rPr lang="en-US" sz="2400" u="sng" dirty="0" smtClean="0">
                <a:solidFill>
                  <a:srgbClr val="FFFF00"/>
                </a:solidFill>
              </a:rPr>
              <a:t> to the Prophets. 33 For God is not the </a:t>
            </a:r>
            <a:r>
              <a:rPr lang="en-US" sz="2400" u="sng" dirty="0" err="1" smtClean="0">
                <a:solidFill>
                  <a:srgbClr val="FFFF00"/>
                </a:solidFill>
              </a:rPr>
              <a:t>authour</a:t>
            </a:r>
            <a:r>
              <a:rPr lang="en-US" sz="2400" u="sng" dirty="0" smtClean="0">
                <a:solidFill>
                  <a:srgbClr val="FFFF00"/>
                </a:solidFill>
              </a:rPr>
              <a:t> of confusion</a:t>
            </a:r>
            <a:r>
              <a:rPr lang="en-US" sz="2400" dirty="0" smtClean="0"/>
              <a:t>, but of peace, as in all Churches of the Saints.</a:t>
            </a:r>
          </a:p>
          <a:p>
            <a:endParaRPr lang="en-US" sz="2400" dirty="0" smtClean="0"/>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6217087"/>
          </a:xfrm>
          <a:prstGeom prst="rect">
            <a:avLst/>
          </a:prstGeom>
          <a:noFill/>
        </p:spPr>
        <p:txBody>
          <a:bodyPr wrap="square" rtlCol="0">
            <a:spAutoFit/>
          </a:bodyPr>
          <a:lstStyle/>
          <a:p>
            <a:r>
              <a:rPr lang="en-US" sz="2200" b="1" i="1" u="sng" dirty="0" smtClean="0">
                <a:solidFill>
                  <a:srgbClr val="0070C0"/>
                </a:solidFill>
                <a:hlinkClick r:id="rId3"/>
              </a:rPr>
              <a:t>AV1611 </a:t>
            </a:r>
            <a:r>
              <a:rPr lang="en-US" sz="2200" dirty="0" smtClean="0"/>
              <a:t>  </a:t>
            </a:r>
            <a:r>
              <a:rPr lang="en-US" sz="2200" u="sng" dirty="0" smtClean="0">
                <a:solidFill>
                  <a:srgbClr val="0070C0"/>
                </a:solidFill>
              </a:rPr>
              <a:t>Matthew 17:21 </a:t>
            </a:r>
            <a:r>
              <a:rPr lang="en-US" sz="2200" dirty="0" smtClean="0"/>
              <a:t> Howbeit, this kind </a:t>
            </a:r>
            <a:r>
              <a:rPr lang="en-US" sz="2200" dirty="0" err="1" smtClean="0"/>
              <a:t>goeth</a:t>
            </a:r>
            <a:r>
              <a:rPr lang="en-US" sz="2200" dirty="0" smtClean="0"/>
              <a:t> not out, but by prayer and fasting.  </a:t>
            </a:r>
            <a:r>
              <a:rPr lang="en-US" sz="2200" u="sng" dirty="0" smtClean="0">
                <a:solidFill>
                  <a:srgbClr val="0070C0"/>
                </a:solidFill>
              </a:rPr>
              <a:t>Acts 8:37 </a:t>
            </a:r>
            <a:r>
              <a:rPr lang="en-US" sz="2200" dirty="0" smtClean="0"/>
              <a:t> And Philip said, If thou </a:t>
            </a:r>
            <a:r>
              <a:rPr lang="en-US" sz="2200" dirty="0" err="1" smtClean="0"/>
              <a:t>beleeuest</a:t>
            </a:r>
            <a:r>
              <a:rPr lang="en-US" sz="2200" dirty="0" smtClean="0"/>
              <a:t> with all </a:t>
            </a:r>
            <a:r>
              <a:rPr lang="en-US" sz="2200" dirty="0" err="1" smtClean="0"/>
              <a:t>thine</a:t>
            </a:r>
            <a:r>
              <a:rPr lang="en-US" sz="2200" dirty="0" smtClean="0"/>
              <a:t> heart, thou </a:t>
            </a:r>
            <a:r>
              <a:rPr lang="en-US" sz="2200" dirty="0" err="1" smtClean="0"/>
              <a:t>mayest</a:t>
            </a:r>
            <a:r>
              <a:rPr lang="en-US" sz="2200" dirty="0" smtClean="0"/>
              <a:t>. And he answered, and said, I </a:t>
            </a:r>
            <a:r>
              <a:rPr lang="en-US" sz="2200" dirty="0" err="1" smtClean="0"/>
              <a:t>beleeue</a:t>
            </a:r>
            <a:r>
              <a:rPr lang="en-US" sz="2200" dirty="0" smtClean="0"/>
              <a:t> that </a:t>
            </a:r>
            <a:r>
              <a:rPr lang="en-US" sz="2200" dirty="0" err="1" smtClean="0"/>
              <a:t>Iesus</a:t>
            </a:r>
            <a:r>
              <a:rPr lang="en-US" sz="2200" dirty="0" smtClean="0"/>
              <a:t> Christ is the </a:t>
            </a:r>
            <a:r>
              <a:rPr lang="en-US" sz="2200" dirty="0" err="1" smtClean="0"/>
              <a:t>Sonne</a:t>
            </a:r>
            <a:r>
              <a:rPr lang="en-US" sz="2200" dirty="0" smtClean="0"/>
              <a:t> of God.   </a:t>
            </a:r>
            <a:r>
              <a:rPr lang="en-US" sz="2200" u="sng" dirty="0" smtClean="0">
                <a:solidFill>
                  <a:srgbClr val="0070C0"/>
                </a:solidFill>
              </a:rPr>
              <a:t>Mark 11:26 </a:t>
            </a:r>
            <a:r>
              <a:rPr lang="en-US" sz="2200" dirty="0" smtClean="0"/>
              <a:t>  But if you doe not </a:t>
            </a:r>
            <a:r>
              <a:rPr lang="en-US" sz="2200" dirty="0" err="1" smtClean="0"/>
              <a:t>forgiue</a:t>
            </a:r>
            <a:r>
              <a:rPr lang="en-US" sz="2200" dirty="0" smtClean="0"/>
              <a:t>, neither will your Father which is in </a:t>
            </a:r>
            <a:r>
              <a:rPr lang="en-US" sz="2200" dirty="0" err="1" smtClean="0"/>
              <a:t>heauen</a:t>
            </a:r>
            <a:r>
              <a:rPr lang="en-US" sz="2200" dirty="0" smtClean="0"/>
              <a:t>, </a:t>
            </a:r>
            <a:r>
              <a:rPr lang="en-US" sz="2200" dirty="0" err="1" smtClean="0"/>
              <a:t>forgiue</a:t>
            </a:r>
            <a:r>
              <a:rPr lang="en-US" sz="2200" dirty="0" smtClean="0"/>
              <a:t> your trespasses. </a:t>
            </a:r>
            <a:r>
              <a:rPr lang="en-US" sz="2200" u="sng" dirty="0" smtClean="0">
                <a:solidFill>
                  <a:srgbClr val="0070C0"/>
                </a:solidFill>
              </a:rPr>
              <a:t>Matthew 23:14 </a:t>
            </a:r>
            <a:r>
              <a:rPr lang="en-US" sz="2200" dirty="0" smtClean="0"/>
              <a:t>  Woe </a:t>
            </a:r>
            <a:r>
              <a:rPr lang="en-US" sz="2200" dirty="0" err="1" smtClean="0"/>
              <a:t>vnto</a:t>
            </a:r>
            <a:r>
              <a:rPr lang="en-US" sz="2200" dirty="0" smtClean="0"/>
              <a:t> you Scribes and Pharisees, hypocrites; for </a:t>
            </a:r>
            <a:r>
              <a:rPr lang="en-US" sz="2200" dirty="0" err="1" smtClean="0"/>
              <a:t>yee</a:t>
            </a:r>
            <a:r>
              <a:rPr lang="en-US" sz="2200" dirty="0" smtClean="0"/>
              <a:t> </a:t>
            </a:r>
            <a:r>
              <a:rPr lang="en-US" sz="2200" dirty="0" err="1" smtClean="0"/>
              <a:t>deuoure</a:t>
            </a:r>
            <a:r>
              <a:rPr lang="en-US" sz="2200" dirty="0" smtClean="0"/>
              <a:t> </a:t>
            </a:r>
            <a:r>
              <a:rPr lang="en-US" sz="2200" dirty="0" err="1" smtClean="0"/>
              <a:t>widowes</a:t>
            </a:r>
            <a:r>
              <a:rPr lang="en-US" sz="2200" dirty="0" smtClean="0"/>
              <a:t> houses, and for a pretence make long prayer; therefore ye shall </a:t>
            </a:r>
            <a:r>
              <a:rPr lang="en-US" sz="2200" dirty="0" err="1" smtClean="0"/>
              <a:t>receiue</a:t>
            </a:r>
            <a:r>
              <a:rPr lang="en-US" sz="2200" dirty="0" smtClean="0"/>
              <a:t> the greater damnation. </a:t>
            </a:r>
            <a:r>
              <a:rPr lang="en-US" sz="2200" u="sng" dirty="0" smtClean="0">
                <a:solidFill>
                  <a:srgbClr val="0070C0"/>
                </a:solidFill>
              </a:rPr>
              <a:t>Matthew 18:11</a:t>
            </a:r>
            <a:r>
              <a:rPr lang="en-US" sz="2200" dirty="0" smtClean="0"/>
              <a:t>  For the </a:t>
            </a:r>
            <a:r>
              <a:rPr lang="en-US" sz="2200" dirty="0" err="1" smtClean="0"/>
              <a:t>sonne</a:t>
            </a:r>
            <a:r>
              <a:rPr lang="en-US" sz="2200" dirty="0" smtClean="0"/>
              <a:t> of man is come to </a:t>
            </a:r>
            <a:r>
              <a:rPr lang="en-US" sz="2200" dirty="0" err="1" smtClean="0"/>
              <a:t>saue</a:t>
            </a:r>
            <a:r>
              <a:rPr lang="en-US" sz="2200" dirty="0" smtClean="0"/>
              <a:t> that which was lost. </a:t>
            </a:r>
            <a:r>
              <a:rPr lang="en-US" sz="2000" dirty="0" smtClean="0"/>
              <a:t/>
            </a:r>
            <a:br>
              <a:rPr lang="en-US" sz="2000" dirty="0" smtClean="0"/>
            </a:br>
            <a:r>
              <a:rPr lang="en-US" sz="2000" dirty="0" smtClean="0"/>
              <a:t> </a:t>
            </a:r>
            <a:endParaRPr lang="en-US" sz="2000" b="1" i="1" u="sng" dirty="0" smtClean="0">
              <a:solidFill>
                <a:srgbClr val="FFFF00"/>
              </a:solidFill>
            </a:endParaRPr>
          </a:p>
          <a:p>
            <a:r>
              <a:rPr lang="en-US" sz="2000" b="1" i="1" u="sng" dirty="0" smtClean="0">
                <a:solidFill>
                  <a:srgbClr val="0070C0"/>
                </a:solidFill>
              </a:rPr>
              <a:t>NAB </a:t>
            </a:r>
            <a:r>
              <a:rPr lang="en-US" sz="2000" b="1" i="1" dirty="0" smtClean="0">
                <a:solidFill>
                  <a:srgbClr val="0070C0"/>
                </a:solidFill>
              </a:rPr>
              <a:t>  </a:t>
            </a:r>
            <a:r>
              <a:rPr lang="en-US" sz="2000" dirty="0" smtClean="0"/>
              <a:t>Not  included,  Douay Rheims  includes but Vatican changes mind after </a:t>
            </a:r>
            <a:r>
              <a:rPr lang="en-US" sz="2000" dirty="0" err="1" smtClean="0"/>
              <a:t>Tischendorf</a:t>
            </a:r>
            <a:r>
              <a:rPr lang="en-US" sz="2000" dirty="0" smtClean="0"/>
              <a:t> meets with Pope and Aleph LXX discovered in 1800’s</a:t>
            </a:r>
          </a:p>
          <a:p>
            <a:endParaRPr lang="en-US" sz="2000" b="1" i="1" u="sng" dirty="0" smtClean="0">
              <a:solidFill>
                <a:srgbClr val="0070C0"/>
              </a:solidFill>
            </a:endParaRPr>
          </a:p>
          <a:p>
            <a:r>
              <a:rPr lang="en-US" sz="2000" b="1" i="1" u="sng" dirty="0" smtClean="0">
                <a:solidFill>
                  <a:srgbClr val="0070C0"/>
                </a:solidFill>
              </a:rPr>
              <a:t>NIV </a:t>
            </a:r>
            <a:r>
              <a:rPr lang="en-US" sz="2000" b="1" i="1" dirty="0" smtClean="0">
                <a:solidFill>
                  <a:srgbClr val="0070C0"/>
                </a:solidFill>
              </a:rPr>
              <a:t>   </a:t>
            </a:r>
            <a:r>
              <a:rPr lang="en-US" sz="2000" dirty="0" smtClean="0"/>
              <a:t>Not  included  (LXX does not, see note above on </a:t>
            </a:r>
            <a:r>
              <a:rPr lang="en-US" sz="2000" dirty="0" err="1" smtClean="0"/>
              <a:t>Tischendorf</a:t>
            </a:r>
            <a:r>
              <a:rPr lang="en-US" sz="2000" dirty="0" smtClean="0"/>
              <a:t> and Pope)</a:t>
            </a:r>
          </a:p>
          <a:p>
            <a:endParaRPr lang="en-US" sz="2000" b="1" i="1" u="sng" dirty="0" smtClean="0">
              <a:solidFill>
                <a:srgbClr val="0070C0"/>
              </a:solidFill>
            </a:endParaRPr>
          </a:p>
          <a:p>
            <a:endParaRPr lang="en-US" sz="2000" b="1" i="1" u="sng" dirty="0" smtClean="0">
              <a:solidFill>
                <a:srgbClr val="0070C0"/>
              </a:solidFill>
            </a:endParaRPr>
          </a:p>
          <a:p>
            <a:endParaRPr lang="en-US" sz="2000" b="1" i="1" u="sng" dirty="0" smtClean="0">
              <a:solidFill>
                <a:srgbClr val="0070C0"/>
              </a:solidFill>
            </a:endParaRPr>
          </a:p>
          <a:p>
            <a:endParaRPr lang="en-US" sz="2000" b="1" i="1" u="sng" dirty="0" smtClean="0">
              <a:solidFill>
                <a:srgbClr val="0070C0"/>
              </a:solidFill>
            </a:endParaRPr>
          </a:p>
          <a:p>
            <a:endParaRPr lang="en-US" sz="2000" b="1" i="1" u="sng" dirty="0" smtClean="0">
              <a:solidFill>
                <a:srgbClr val="FFFF00"/>
              </a:solidFill>
            </a:endParaRPr>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6463308"/>
          </a:xfrm>
          <a:prstGeom prst="rect">
            <a:avLst/>
          </a:prstGeom>
          <a:noFill/>
        </p:spPr>
        <p:txBody>
          <a:bodyPr wrap="square" rtlCol="0">
            <a:spAutoFit/>
          </a:bodyPr>
          <a:lstStyle/>
          <a:p>
            <a:r>
              <a:rPr lang="en-US" sz="2400" b="1" i="1" dirty="0" smtClean="0"/>
              <a:t>What the holy Ghost taught me:</a:t>
            </a:r>
          </a:p>
          <a:p>
            <a:r>
              <a:rPr lang="en-US" sz="2400" b="1" i="1" dirty="0" smtClean="0"/>
              <a:t>Rev 18:23 …</a:t>
            </a:r>
            <a:r>
              <a:rPr lang="en-US" sz="2400" dirty="0" smtClean="0"/>
              <a:t>for by thy sorceries were all nations </a:t>
            </a:r>
            <a:r>
              <a:rPr lang="en-US" sz="2400" dirty="0" err="1" smtClean="0"/>
              <a:t>deceiued</a:t>
            </a:r>
            <a:r>
              <a:rPr lang="en-US" sz="2400" dirty="0" smtClean="0"/>
              <a:t>. </a:t>
            </a:r>
            <a:endParaRPr lang="en-US" sz="2400" b="1" i="1" dirty="0" smtClean="0"/>
          </a:p>
          <a:p>
            <a:endParaRPr lang="en-US" sz="1200" b="1" i="1" dirty="0" smtClean="0"/>
          </a:p>
          <a:p>
            <a:r>
              <a:rPr lang="en-US" sz="2200" b="1" dirty="0" smtClean="0"/>
              <a:t>Rev 22:18  </a:t>
            </a:r>
            <a:r>
              <a:rPr lang="en-US" sz="2200" dirty="0" smtClean="0"/>
              <a:t>For I </a:t>
            </a:r>
            <a:r>
              <a:rPr lang="en-US" sz="2200" dirty="0" err="1" smtClean="0"/>
              <a:t>testifie</a:t>
            </a:r>
            <a:r>
              <a:rPr lang="en-US" sz="2200" dirty="0" smtClean="0"/>
              <a:t> </a:t>
            </a:r>
            <a:r>
              <a:rPr lang="en-US" sz="2200" dirty="0" err="1" smtClean="0"/>
              <a:t>vnto</a:t>
            </a:r>
            <a:r>
              <a:rPr lang="en-US" sz="2200" dirty="0" smtClean="0"/>
              <a:t> </a:t>
            </a:r>
            <a:r>
              <a:rPr lang="en-US" sz="2200" dirty="0" err="1" smtClean="0"/>
              <a:t>euery</a:t>
            </a:r>
            <a:r>
              <a:rPr lang="en-US" sz="2200" dirty="0" smtClean="0"/>
              <a:t> man that </a:t>
            </a:r>
            <a:r>
              <a:rPr lang="en-US" sz="2200" dirty="0" err="1" smtClean="0"/>
              <a:t>heareth</a:t>
            </a:r>
            <a:r>
              <a:rPr lang="en-US" sz="2200" dirty="0" smtClean="0"/>
              <a:t> the </a:t>
            </a:r>
            <a:r>
              <a:rPr lang="en-US" sz="2200" dirty="0" err="1" smtClean="0"/>
              <a:t>wordes</a:t>
            </a:r>
            <a:r>
              <a:rPr lang="en-US" sz="2200" dirty="0" smtClean="0"/>
              <a:t> of the </a:t>
            </a:r>
            <a:r>
              <a:rPr lang="en-US" sz="2200" dirty="0" err="1" smtClean="0"/>
              <a:t>prophesie</a:t>
            </a:r>
            <a:r>
              <a:rPr lang="en-US" sz="2200" dirty="0" smtClean="0"/>
              <a:t> of this </a:t>
            </a:r>
            <a:r>
              <a:rPr lang="en-US" sz="2200" dirty="0" err="1" smtClean="0"/>
              <a:t>booke</a:t>
            </a:r>
            <a:r>
              <a:rPr lang="en-US" sz="2200" dirty="0" smtClean="0"/>
              <a:t>, If any man </a:t>
            </a:r>
            <a:r>
              <a:rPr lang="en-US" sz="2200" dirty="0" err="1" smtClean="0"/>
              <a:t>shal</a:t>
            </a:r>
            <a:r>
              <a:rPr lang="en-US" sz="2200" dirty="0" smtClean="0"/>
              <a:t> </a:t>
            </a:r>
            <a:r>
              <a:rPr lang="en-US" sz="2200" dirty="0" err="1" smtClean="0"/>
              <a:t>adde</a:t>
            </a:r>
            <a:r>
              <a:rPr lang="en-US" sz="2200" dirty="0" smtClean="0"/>
              <a:t> </a:t>
            </a:r>
            <a:r>
              <a:rPr lang="en-US" sz="2200" dirty="0" err="1" smtClean="0"/>
              <a:t>vnto</a:t>
            </a:r>
            <a:r>
              <a:rPr lang="en-US" sz="2200" dirty="0" smtClean="0"/>
              <a:t> these things, God shall </a:t>
            </a:r>
            <a:r>
              <a:rPr lang="en-US" sz="2200" dirty="0" err="1" smtClean="0"/>
              <a:t>adde</a:t>
            </a:r>
            <a:r>
              <a:rPr lang="en-US" sz="2200" dirty="0" smtClean="0"/>
              <a:t> </a:t>
            </a:r>
            <a:r>
              <a:rPr lang="en-US" sz="2200" dirty="0" err="1" smtClean="0"/>
              <a:t>vnto</a:t>
            </a:r>
            <a:r>
              <a:rPr lang="en-US" sz="2200" dirty="0" smtClean="0"/>
              <a:t> him the plagues, that are written in this </a:t>
            </a:r>
            <a:r>
              <a:rPr lang="en-US" sz="2200" dirty="0" err="1" smtClean="0"/>
              <a:t>booke</a:t>
            </a:r>
            <a:r>
              <a:rPr lang="en-US" sz="2200" dirty="0" smtClean="0"/>
              <a:t>. </a:t>
            </a:r>
            <a:r>
              <a:rPr lang="en-US" sz="2200" b="1" u="sng" dirty="0" smtClean="0">
                <a:solidFill>
                  <a:srgbClr val="FFFF00"/>
                </a:solidFill>
              </a:rPr>
              <a:t>19</a:t>
            </a:r>
            <a:r>
              <a:rPr lang="en-US" sz="2200" u="sng" dirty="0" smtClean="0">
                <a:solidFill>
                  <a:srgbClr val="FFFF00"/>
                </a:solidFill>
              </a:rPr>
              <a:t>And if any man shall take away from the </a:t>
            </a:r>
            <a:r>
              <a:rPr lang="en-US" sz="2200" u="sng" dirty="0" err="1" smtClean="0">
                <a:solidFill>
                  <a:srgbClr val="FFFF00"/>
                </a:solidFill>
              </a:rPr>
              <a:t>wordes</a:t>
            </a:r>
            <a:r>
              <a:rPr lang="en-US" sz="2200" u="sng" dirty="0" smtClean="0">
                <a:solidFill>
                  <a:srgbClr val="FFFF00"/>
                </a:solidFill>
              </a:rPr>
              <a:t> of the </a:t>
            </a:r>
            <a:r>
              <a:rPr lang="en-US" sz="2200" u="sng" dirty="0" err="1" smtClean="0">
                <a:solidFill>
                  <a:srgbClr val="FFFF00"/>
                </a:solidFill>
              </a:rPr>
              <a:t>booke</a:t>
            </a:r>
            <a:r>
              <a:rPr lang="en-US" sz="2200" u="sng" dirty="0" smtClean="0">
                <a:solidFill>
                  <a:srgbClr val="FFFF00"/>
                </a:solidFill>
              </a:rPr>
              <a:t> of this </a:t>
            </a:r>
            <a:r>
              <a:rPr lang="en-US" sz="2200" u="sng" dirty="0" err="1" smtClean="0">
                <a:solidFill>
                  <a:srgbClr val="FFFF00"/>
                </a:solidFill>
              </a:rPr>
              <a:t>prophesie</a:t>
            </a:r>
            <a:r>
              <a:rPr lang="en-US" sz="2200" u="sng" dirty="0" smtClean="0">
                <a:solidFill>
                  <a:srgbClr val="FFFF00"/>
                </a:solidFill>
              </a:rPr>
              <a:t>, God </a:t>
            </a:r>
            <a:r>
              <a:rPr lang="en-US" sz="2200" u="sng" dirty="0" err="1" smtClean="0">
                <a:solidFill>
                  <a:srgbClr val="FFFF00"/>
                </a:solidFill>
              </a:rPr>
              <a:t>shal</a:t>
            </a:r>
            <a:r>
              <a:rPr lang="en-US" sz="2200" u="sng" dirty="0" smtClean="0">
                <a:solidFill>
                  <a:srgbClr val="FFFF00"/>
                </a:solidFill>
              </a:rPr>
              <a:t> take away his part out of the </a:t>
            </a:r>
            <a:r>
              <a:rPr lang="en-US" sz="2200" u="sng" dirty="0" err="1" smtClean="0">
                <a:solidFill>
                  <a:srgbClr val="FFFF00"/>
                </a:solidFill>
              </a:rPr>
              <a:t>booke</a:t>
            </a:r>
            <a:r>
              <a:rPr lang="en-US" sz="2200" u="sng" dirty="0" smtClean="0">
                <a:solidFill>
                  <a:srgbClr val="FFFF00"/>
                </a:solidFill>
              </a:rPr>
              <a:t> of life</a:t>
            </a:r>
            <a:r>
              <a:rPr lang="en-US" sz="2200" dirty="0" smtClean="0"/>
              <a:t>, and out of the holy </a:t>
            </a:r>
            <a:r>
              <a:rPr lang="en-US" sz="2200" dirty="0" err="1" smtClean="0"/>
              <a:t>citie</a:t>
            </a:r>
            <a:r>
              <a:rPr lang="en-US" sz="2200" dirty="0" smtClean="0"/>
              <a:t>, and from the things which are written in this </a:t>
            </a:r>
            <a:r>
              <a:rPr lang="en-US" sz="2200" dirty="0" err="1" smtClean="0"/>
              <a:t>booke</a:t>
            </a:r>
            <a:r>
              <a:rPr lang="en-US" sz="2200" dirty="0" smtClean="0"/>
              <a:t>. </a:t>
            </a:r>
          </a:p>
          <a:p>
            <a:endParaRPr lang="en-US" sz="1200" dirty="0" smtClean="0"/>
          </a:p>
          <a:p>
            <a:r>
              <a:rPr lang="en-US" sz="2200" dirty="0" smtClean="0"/>
              <a:t>Proverbs </a:t>
            </a:r>
            <a:r>
              <a:rPr lang="en-US" sz="2200" b="1" dirty="0" smtClean="0"/>
              <a:t>30:6  </a:t>
            </a:r>
            <a:r>
              <a:rPr lang="en-US" sz="2200" dirty="0" err="1" smtClean="0"/>
              <a:t>Adde</a:t>
            </a:r>
            <a:r>
              <a:rPr lang="en-US" sz="2200" dirty="0" smtClean="0"/>
              <a:t> thou not </a:t>
            </a:r>
            <a:r>
              <a:rPr lang="en-US" sz="2200" dirty="0" err="1" smtClean="0"/>
              <a:t>vnto</a:t>
            </a:r>
            <a:r>
              <a:rPr lang="en-US" sz="2200" dirty="0" smtClean="0"/>
              <a:t> his words, lest he </a:t>
            </a:r>
            <a:r>
              <a:rPr lang="en-US" sz="2200" dirty="0" err="1" smtClean="0"/>
              <a:t>reproue</a:t>
            </a:r>
            <a:r>
              <a:rPr lang="en-US" sz="2200" dirty="0" smtClean="0"/>
              <a:t> thee, and thou be found a </a:t>
            </a:r>
            <a:r>
              <a:rPr lang="en-US" sz="2200" dirty="0" err="1" smtClean="0"/>
              <a:t>lyar</a:t>
            </a:r>
            <a:r>
              <a:rPr lang="en-US" sz="2200" dirty="0" smtClean="0"/>
              <a:t>. </a:t>
            </a:r>
          </a:p>
          <a:p>
            <a:endParaRPr lang="en-US" sz="1200" dirty="0" smtClean="0"/>
          </a:p>
          <a:p>
            <a:r>
              <a:rPr lang="en-US" sz="2200" dirty="0" err="1" smtClean="0"/>
              <a:t>Deuteronony</a:t>
            </a:r>
            <a:r>
              <a:rPr lang="en-US" sz="2200" dirty="0" smtClean="0"/>
              <a:t> 4:2  Ye shall not </a:t>
            </a:r>
            <a:r>
              <a:rPr lang="en-US" sz="2200" dirty="0" err="1" smtClean="0"/>
              <a:t>adde</a:t>
            </a:r>
            <a:r>
              <a:rPr lang="en-US" sz="2200" dirty="0" smtClean="0"/>
              <a:t> </a:t>
            </a:r>
            <a:r>
              <a:rPr lang="en-US" sz="2200" dirty="0" err="1" smtClean="0"/>
              <a:t>vnto</a:t>
            </a:r>
            <a:r>
              <a:rPr lang="en-US" sz="2200" dirty="0" smtClean="0"/>
              <a:t> the word which I command you, </a:t>
            </a:r>
            <a:r>
              <a:rPr lang="en-US" sz="2200" u="sng" dirty="0" smtClean="0">
                <a:solidFill>
                  <a:srgbClr val="FFFF00"/>
                </a:solidFill>
              </a:rPr>
              <a:t>neither shall you diminish ought from it</a:t>
            </a:r>
            <a:r>
              <a:rPr lang="en-US" sz="2200" dirty="0" smtClean="0"/>
              <a:t>, that ye may </a:t>
            </a:r>
            <a:r>
              <a:rPr lang="en-US" sz="2200" dirty="0" err="1" smtClean="0"/>
              <a:t>keepe</a:t>
            </a:r>
            <a:r>
              <a:rPr lang="en-US" sz="2200" dirty="0" smtClean="0"/>
              <a:t> the </a:t>
            </a:r>
            <a:r>
              <a:rPr lang="en-US" sz="2200" dirty="0" err="1" smtClean="0"/>
              <a:t>Commaundements</a:t>
            </a:r>
            <a:r>
              <a:rPr lang="en-US" sz="2200" dirty="0" smtClean="0"/>
              <a:t> of the Lord your God, which I command you. </a:t>
            </a:r>
          </a:p>
          <a:p>
            <a:endParaRPr lang="en-US" sz="2400" dirty="0" smtClean="0"/>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5201424"/>
          </a:xfrm>
          <a:prstGeom prst="rect">
            <a:avLst/>
          </a:prstGeom>
          <a:noFill/>
        </p:spPr>
        <p:txBody>
          <a:bodyPr wrap="square" rtlCol="0">
            <a:spAutoFit/>
          </a:bodyPr>
          <a:lstStyle/>
          <a:p>
            <a:r>
              <a:rPr lang="en-US" sz="2800" b="1" i="1" u="sng" dirty="0" smtClean="0">
                <a:solidFill>
                  <a:srgbClr val="0070C0"/>
                </a:solidFill>
                <a:hlinkClick r:id="rId3"/>
              </a:rPr>
              <a:t>AV1611 Ephesians 5:11</a:t>
            </a:r>
            <a:r>
              <a:rPr lang="en-US" sz="2800" dirty="0" smtClean="0"/>
              <a:t>  And </a:t>
            </a:r>
            <a:r>
              <a:rPr lang="en-US" sz="2800" dirty="0" err="1" smtClean="0"/>
              <a:t>haue</a:t>
            </a:r>
            <a:r>
              <a:rPr lang="en-US" sz="2800" dirty="0" smtClean="0"/>
              <a:t> no fellowship with the </a:t>
            </a:r>
            <a:r>
              <a:rPr lang="en-US" sz="2800" dirty="0" err="1" smtClean="0"/>
              <a:t>vnfruitfull</a:t>
            </a:r>
            <a:r>
              <a:rPr lang="en-US" sz="2800" dirty="0" smtClean="0"/>
              <a:t> </a:t>
            </a:r>
            <a:r>
              <a:rPr lang="en-US" sz="2800" dirty="0" err="1" smtClean="0"/>
              <a:t>workes</a:t>
            </a:r>
            <a:r>
              <a:rPr lang="en-US" sz="2800" dirty="0" smtClean="0"/>
              <a:t> of </a:t>
            </a:r>
            <a:r>
              <a:rPr lang="en-US" sz="2800" dirty="0" err="1" smtClean="0"/>
              <a:t>darkenesse</a:t>
            </a:r>
            <a:r>
              <a:rPr lang="en-US" sz="2800" dirty="0" smtClean="0"/>
              <a:t>, but rather </a:t>
            </a:r>
            <a:r>
              <a:rPr lang="en-US" sz="2800" b="1" u="sng" dirty="0" err="1" smtClean="0">
                <a:solidFill>
                  <a:srgbClr val="FFFF00"/>
                </a:solidFill>
              </a:rPr>
              <a:t>reproue</a:t>
            </a:r>
            <a:r>
              <a:rPr lang="en-US" sz="2800" dirty="0" smtClean="0"/>
              <a:t> them. </a:t>
            </a:r>
            <a:br>
              <a:rPr lang="en-US" sz="2800" dirty="0" smtClean="0"/>
            </a:br>
            <a:r>
              <a:rPr lang="en-US" sz="2800" dirty="0" smtClean="0"/>
              <a:t> </a:t>
            </a:r>
            <a:endParaRPr lang="en-US" sz="2800" b="1" i="1" u="sng" dirty="0" smtClean="0">
              <a:solidFill>
                <a:srgbClr val="FFFF00"/>
              </a:solidFill>
            </a:endParaRPr>
          </a:p>
          <a:p>
            <a:r>
              <a:rPr lang="en-US" sz="2800" b="1" i="1" u="sng" dirty="0" smtClean="0">
                <a:solidFill>
                  <a:srgbClr val="0070C0"/>
                </a:solidFill>
              </a:rPr>
              <a:t>NAB  </a:t>
            </a:r>
            <a:r>
              <a:rPr lang="en-US" sz="2800" b="1" i="1" u="sng" dirty="0" smtClean="0">
                <a:solidFill>
                  <a:srgbClr val="0070C0"/>
                </a:solidFill>
                <a:hlinkClick r:id="rId3"/>
              </a:rPr>
              <a:t>Ephesians 5:11</a:t>
            </a:r>
            <a:r>
              <a:rPr lang="en-US" sz="2800" b="1" i="1" dirty="0" smtClean="0">
                <a:solidFill>
                  <a:srgbClr val="0070C0"/>
                </a:solidFill>
              </a:rPr>
              <a:t>  </a:t>
            </a:r>
            <a:r>
              <a:rPr lang="en-US" sz="2800" dirty="0" smtClean="0"/>
              <a:t>Take no part in the fruitless works of darkness; rather </a:t>
            </a:r>
            <a:r>
              <a:rPr lang="en-US" sz="2800" b="1" u="sng" dirty="0" smtClean="0">
                <a:solidFill>
                  <a:srgbClr val="FFFF00"/>
                </a:solidFill>
              </a:rPr>
              <a:t>expose</a:t>
            </a:r>
            <a:r>
              <a:rPr lang="en-US" sz="2800" dirty="0" smtClean="0"/>
              <a:t> </a:t>
            </a:r>
            <a:r>
              <a:rPr lang="en-US" sz="2800" dirty="0" err="1" smtClean="0"/>
              <a:t>them,</a:t>
            </a:r>
            <a:r>
              <a:rPr lang="en-US" sz="2800" baseline="30000" dirty="0" err="1" smtClean="0">
                <a:hlinkClick r:id="rId4"/>
              </a:rPr>
              <a:t>j</a:t>
            </a:r>
            <a:endParaRPr lang="en-US" sz="2800" dirty="0" smtClean="0"/>
          </a:p>
          <a:p>
            <a:endParaRPr lang="en-US" sz="2800" b="1" i="1" u="sng" dirty="0" smtClean="0">
              <a:solidFill>
                <a:srgbClr val="0070C0"/>
              </a:solidFill>
            </a:endParaRPr>
          </a:p>
          <a:p>
            <a:r>
              <a:rPr lang="en-US" sz="2800" b="1" i="1" u="sng" dirty="0" smtClean="0">
                <a:solidFill>
                  <a:srgbClr val="0070C0"/>
                </a:solidFill>
              </a:rPr>
              <a:t>NIV  </a:t>
            </a:r>
            <a:r>
              <a:rPr lang="en-US" sz="2800" b="1" i="1" u="sng" dirty="0" smtClean="0">
                <a:solidFill>
                  <a:srgbClr val="0070C0"/>
                </a:solidFill>
                <a:hlinkClick r:id="rId3"/>
              </a:rPr>
              <a:t>Ephesians 5:11</a:t>
            </a:r>
            <a:r>
              <a:rPr lang="en-US" sz="2800" b="1" i="1" dirty="0" smtClean="0">
                <a:solidFill>
                  <a:srgbClr val="0070C0"/>
                </a:solidFill>
              </a:rPr>
              <a:t> </a:t>
            </a:r>
            <a:r>
              <a:rPr lang="en-US" sz="2800" dirty="0" smtClean="0"/>
              <a:t>Have nothing to do with the fruitless deeds of darkness, but rather </a:t>
            </a:r>
            <a:r>
              <a:rPr lang="en-US" sz="2800" b="1" u="sng" dirty="0" smtClean="0">
                <a:solidFill>
                  <a:srgbClr val="FFFF00"/>
                </a:solidFill>
              </a:rPr>
              <a:t>expose</a:t>
            </a:r>
            <a:r>
              <a:rPr lang="en-US" sz="2800" dirty="0" smtClean="0"/>
              <a:t> them.</a:t>
            </a:r>
            <a:endParaRPr lang="en-US" sz="2800" b="1" i="1" u="sng" dirty="0" smtClean="0">
              <a:solidFill>
                <a:srgbClr val="0070C0"/>
              </a:solidFill>
            </a:endParaRPr>
          </a:p>
          <a:p>
            <a:endParaRPr lang="en-US" sz="2000" b="1" i="1" u="sng" dirty="0" smtClean="0">
              <a:solidFill>
                <a:srgbClr val="0070C0"/>
              </a:solidFill>
            </a:endParaRPr>
          </a:p>
          <a:p>
            <a:endParaRPr lang="en-US" sz="2000" b="1" i="1" u="sng" dirty="0" smtClean="0">
              <a:solidFill>
                <a:srgbClr val="0070C0"/>
              </a:solidFill>
            </a:endParaRPr>
          </a:p>
          <a:p>
            <a:endParaRPr lang="en-US" sz="2000" b="1" i="1" u="sng" dirty="0" smtClean="0">
              <a:solidFill>
                <a:srgbClr val="0070C0"/>
              </a:solidFill>
            </a:endParaRPr>
          </a:p>
          <a:p>
            <a:endParaRPr lang="en-US" sz="2000" b="1" i="1" u="sng" dirty="0" smtClean="0">
              <a:solidFill>
                <a:srgbClr val="FFFF00"/>
              </a:solidFill>
            </a:endParaRPr>
          </a:p>
        </p:txBody>
      </p:sp>
      <p:pic>
        <p:nvPicPr>
          <p:cNvPr id="7" name="Picture 2"/>
          <p:cNvPicPr>
            <a:picLocks noChangeAspect="1" noChangeArrowheads="1"/>
          </p:cNvPicPr>
          <p:nvPr/>
        </p:nvPicPr>
        <p:blipFill>
          <a:blip r:embed="rId5"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6"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7"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509200"/>
          </a:xfrm>
          <a:prstGeom prst="rect">
            <a:avLst/>
          </a:prstGeom>
          <a:noFill/>
        </p:spPr>
        <p:txBody>
          <a:bodyPr wrap="square" rtlCol="0">
            <a:spAutoFit/>
          </a:bodyPr>
          <a:lstStyle/>
          <a:p>
            <a:r>
              <a:rPr lang="en-US" sz="2400" b="1" i="1" dirty="0" smtClean="0"/>
              <a:t>What the holy Ghost taught me:</a:t>
            </a:r>
          </a:p>
          <a:p>
            <a:endParaRPr lang="en-US" sz="2400" b="1" i="1" dirty="0" smtClean="0"/>
          </a:p>
          <a:p>
            <a:r>
              <a:rPr lang="en-US" sz="2400" b="1" i="1" dirty="0" smtClean="0"/>
              <a:t>Christians do not expose Satan, we can only rebuke using God’s Word.  </a:t>
            </a:r>
          </a:p>
          <a:p>
            <a:endParaRPr lang="en-US" sz="2400" b="1" i="1" dirty="0" smtClean="0"/>
          </a:p>
          <a:p>
            <a:r>
              <a:rPr lang="en-US" sz="2400" b="1" dirty="0" smtClean="0"/>
              <a:t>Jude 1:9</a:t>
            </a:r>
            <a:r>
              <a:rPr lang="en-US" sz="2400" dirty="0" smtClean="0"/>
              <a:t>  Yet Michael the Archangel, when contending with the </a:t>
            </a:r>
            <a:r>
              <a:rPr lang="en-US" sz="2400" dirty="0" err="1" smtClean="0"/>
              <a:t>deuill</a:t>
            </a:r>
            <a:r>
              <a:rPr lang="en-US" sz="2400" dirty="0" smtClean="0"/>
              <a:t>, he disputed about the body of Moses, </a:t>
            </a:r>
            <a:r>
              <a:rPr lang="en-US" sz="2400" u="sng" dirty="0" smtClean="0">
                <a:solidFill>
                  <a:srgbClr val="FFFF00"/>
                </a:solidFill>
              </a:rPr>
              <a:t>durst not bring against him a railing accusation, but said, The Lord rebuke thee.</a:t>
            </a:r>
          </a:p>
          <a:p>
            <a:endParaRPr lang="en-US" sz="2400" u="sng" dirty="0" smtClean="0">
              <a:solidFill>
                <a:srgbClr val="FFFF00"/>
              </a:solidFill>
            </a:endParaRPr>
          </a:p>
          <a:p>
            <a:r>
              <a:rPr lang="en-US" sz="2400" b="1" dirty="0" smtClean="0"/>
              <a:t>John 15:5 </a:t>
            </a:r>
            <a:r>
              <a:rPr lang="en-US" sz="2400" dirty="0" smtClean="0"/>
              <a:t>I am the vine, ye are the branches: He that </a:t>
            </a:r>
            <a:r>
              <a:rPr lang="en-US" sz="2400" dirty="0" err="1" smtClean="0"/>
              <a:t>abideth</a:t>
            </a:r>
            <a:r>
              <a:rPr lang="en-US" sz="2400" dirty="0" smtClean="0"/>
              <a:t> in me, and I in him, the same </a:t>
            </a:r>
            <a:r>
              <a:rPr lang="en-US" sz="2400" dirty="0" err="1" smtClean="0"/>
              <a:t>bringeth</a:t>
            </a:r>
            <a:r>
              <a:rPr lang="en-US" sz="2400" dirty="0" smtClean="0"/>
              <a:t> forth much fruit: for </a:t>
            </a:r>
            <a:r>
              <a:rPr lang="en-US" sz="2400" u="sng" dirty="0" smtClean="0">
                <a:solidFill>
                  <a:srgbClr val="FFFF00"/>
                </a:solidFill>
              </a:rPr>
              <a:t>without me ye can doe nothing.</a:t>
            </a:r>
          </a:p>
          <a:p>
            <a:endParaRPr lang="en-US" sz="20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828800"/>
            <a:ext cx="9144000" cy="4401205"/>
          </a:xfrm>
          <a:prstGeom prst="rect">
            <a:avLst/>
          </a:prstGeom>
          <a:noFill/>
        </p:spPr>
        <p:txBody>
          <a:bodyPr wrap="square" rtlCol="0">
            <a:spAutoFit/>
          </a:bodyPr>
          <a:lstStyle/>
          <a:p>
            <a:r>
              <a:rPr lang="en-US" sz="3600" dirty="0" smtClean="0">
                <a:latin typeface="Times New Roman" pitchFamily="18" charset="0"/>
                <a:cs typeface="Times New Roman" pitchFamily="18" charset="0"/>
              </a:rPr>
              <a:t>Let’s read the following slides as a natural person would and discuss.  Then let’s read it as a saint/spiritual person.  Let us discuss any differences.  Is it easier to reprove naturally or spiritually?   We will examine only one problem on each slide (though there are usually many) that the holy Ghost cites.</a:t>
            </a:r>
            <a:endParaRPr lang="en-US" sz="2800" b="1" dirty="0" smtClean="0">
              <a:latin typeface="Times New Roman" pitchFamily="18" charset="0"/>
              <a:cs typeface="Times New Roman" pitchFamily="18" charset="0"/>
            </a:endParaRPr>
          </a:p>
          <a:p>
            <a:endParaRPr lang="en-US" sz="2800" dirty="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76400"/>
            <a:ext cx="9144000" cy="4770537"/>
          </a:xfrm>
          <a:prstGeom prst="rect">
            <a:avLst/>
          </a:prstGeom>
          <a:noFill/>
        </p:spPr>
        <p:txBody>
          <a:bodyPr wrap="square" rtlCol="0">
            <a:spAutoFit/>
          </a:bodyPr>
          <a:lstStyle/>
          <a:p>
            <a:r>
              <a:rPr lang="en-US" sz="2800" b="1" i="1" u="sng" dirty="0" smtClean="0">
                <a:solidFill>
                  <a:srgbClr val="0070C0"/>
                </a:solidFill>
                <a:hlinkClick r:id="rId3"/>
              </a:rPr>
              <a:t>AV1611 Ephesians 5:1</a:t>
            </a:r>
            <a:r>
              <a:rPr lang="en-US" sz="2800" dirty="0" smtClean="0"/>
              <a:t> Be ye therefore </a:t>
            </a:r>
            <a:r>
              <a:rPr lang="en-US" sz="2800" u="sng" dirty="0" smtClean="0">
                <a:solidFill>
                  <a:srgbClr val="FFFF00"/>
                </a:solidFill>
              </a:rPr>
              <a:t>followers</a:t>
            </a:r>
            <a:r>
              <a:rPr lang="en-US" sz="2800" dirty="0" smtClean="0"/>
              <a:t> of God, as </a:t>
            </a:r>
            <a:r>
              <a:rPr lang="en-US" sz="2800" dirty="0" err="1" smtClean="0"/>
              <a:t>deare</a:t>
            </a:r>
            <a:r>
              <a:rPr lang="en-US" sz="2800" dirty="0" smtClean="0"/>
              <a:t> children.</a:t>
            </a:r>
          </a:p>
          <a:p>
            <a:endParaRPr lang="en-US" sz="2800" b="1" i="1" u="sng" dirty="0" smtClean="0">
              <a:solidFill>
                <a:srgbClr val="FFFF00"/>
              </a:solidFill>
            </a:endParaRPr>
          </a:p>
          <a:p>
            <a:r>
              <a:rPr lang="en-US" sz="2800" b="1" i="1" u="sng" dirty="0" smtClean="0">
                <a:solidFill>
                  <a:srgbClr val="0070C0"/>
                </a:solidFill>
              </a:rPr>
              <a:t>NAB  </a:t>
            </a:r>
            <a:r>
              <a:rPr lang="en-US" sz="2800" b="1" i="1" u="sng" dirty="0" smtClean="0">
                <a:solidFill>
                  <a:srgbClr val="0070C0"/>
                </a:solidFill>
                <a:hlinkClick r:id="rId3"/>
              </a:rPr>
              <a:t>Ephesians 5:1</a:t>
            </a:r>
            <a:r>
              <a:rPr lang="en-US" sz="2800" b="1" i="1" dirty="0" smtClean="0">
                <a:solidFill>
                  <a:srgbClr val="0070C0"/>
                </a:solidFill>
              </a:rPr>
              <a:t> </a:t>
            </a:r>
            <a:r>
              <a:rPr lang="en-US" sz="2800" dirty="0" smtClean="0"/>
              <a:t>So be </a:t>
            </a:r>
            <a:r>
              <a:rPr lang="en-US" sz="2800" u="sng" dirty="0" smtClean="0">
                <a:solidFill>
                  <a:srgbClr val="FFFF00"/>
                </a:solidFill>
              </a:rPr>
              <a:t>imitators</a:t>
            </a:r>
            <a:r>
              <a:rPr lang="en-US" sz="2800" dirty="0" smtClean="0"/>
              <a:t> of God,</a:t>
            </a:r>
            <a:r>
              <a:rPr lang="en-US" sz="2800" baseline="30000" dirty="0" smtClean="0">
                <a:hlinkClick r:id="rId4"/>
              </a:rPr>
              <a:t>*</a:t>
            </a:r>
            <a:r>
              <a:rPr lang="en-US" sz="2800" dirty="0" smtClean="0"/>
              <a:t> as beloved children</a:t>
            </a:r>
          </a:p>
          <a:p>
            <a:endParaRPr lang="en-US" sz="2800" b="1" i="1" u="sng" dirty="0" smtClean="0">
              <a:solidFill>
                <a:srgbClr val="0070C0"/>
              </a:solidFill>
            </a:endParaRPr>
          </a:p>
          <a:p>
            <a:r>
              <a:rPr lang="en-US" sz="2800" b="1" i="1" u="sng" dirty="0" smtClean="0">
                <a:solidFill>
                  <a:srgbClr val="0070C0"/>
                </a:solidFill>
              </a:rPr>
              <a:t>NIV  </a:t>
            </a:r>
            <a:r>
              <a:rPr lang="en-US" sz="2800" b="1" i="1" u="sng" dirty="0" smtClean="0">
                <a:solidFill>
                  <a:srgbClr val="0070C0"/>
                </a:solidFill>
                <a:hlinkClick r:id="rId3"/>
              </a:rPr>
              <a:t>Ephesians 5:1</a:t>
            </a:r>
            <a:r>
              <a:rPr lang="en-US" sz="2800" b="1" i="1" dirty="0" smtClean="0">
                <a:solidFill>
                  <a:srgbClr val="0070C0"/>
                </a:solidFill>
              </a:rPr>
              <a:t> </a:t>
            </a:r>
            <a:r>
              <a:rPr lang="en-US" sz="2800" dirty="0" smtClean="0"/>
              <a:t>Be </a:t>
            </a:r>
            <a:r>
              <a:rPr lang="en-US" sz="2800" b="1" u="sng" dirty="0" smtClean="0">
                <a:solidFill>
                  <a:srgbClr val="FFFF00"/>
                </a:solidFill>
              </a:rPr>
              <a:t>imitators</a:t>
            </a:r>
            <a:r>
              <a:rPr lang="en-US" sz="2800" dirty="0" smtClean="0"/>
              <a:t> of God, therefore, as dearly loved children </a:t>
            </a:r>
            <a:r>
              <a:rPr lang="en-US" b="1" u="sng" dirty="0" smtClean="0">
                <a:solidFill>
                  <a:srgbClr val="0070C0"/>
                </a:solidFill>
              </a:rPr>
              <a:t>(NIV 1984)</a:t>
            </a:r>
            <a:endParaRPr lang="en-US" b="1" i="1" u="sng" dirty="0" smtClean="0">
              <a:solidFill>
                <a:srgbClr val="0070C0"/>
              </a:solidFill>
            </a:endParaRPr>
          </a:p>
          <a:p>
            <a:endParaRPr lang="en-US" sz="2000" b="1" i="1" u="sng" dirty="0" smtClean="0">
              <a:solidFill>
                <a:srgbClr val="0070C0"/>
              </a:solidFill>
            </a:endParaRPr>
          </a:p>
          <a:p>
            <a:endParaRPr lang="en-US" sz="2000" b="1" i="1" u="sng" dirty="0" smtClean="0">
              <a:solidFill>
                <a:srgbClr val="0070C0"/>
              </a:solidFill>
            </a:endParaRPr>
          </a:p>
          <a:p>
            <a:endParaRPr lang="en-US" sz="2000" b="1" i="1" u="sng" dirty="0" smtClean="0">
              <a:solidFill>
                <a:srgbClr val="0070C0"/>
              </a:solidFill>
            </a:endParaRPr>
          </a:p>
          <a:p>
            <a:endParaRPr lang="en-US" sz="2000" b="1" i="1" u="sng" dirty="0" smtClean="0">
              <a:solidFill>
                <a:srgbClr val="FFFF00"/>
              </a:solidFill>
            </a:endParaRPr>
          </a:p>
        </p:txBody>
      </p:sp>
      <p:pic>
        <p:nvPicPr>
          <p:cNvPr id="7" name="Picture 2"/>
          <p:cNvPicPr>
            <a:picLocks noChangeAspect="1" noChangeArrowheads="1"/>
          </p:cNvPicPr>
          <p:nvPr/>
        </p:nvPicPr>
        <p:blipFill>
          <a:blip r:embed="rId5"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6"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7"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632311"/>
          </a:xfrm>
          <a:prstGeom prst="rect">
            <a:avLst/>
          </a:prstGeom>
          <a:noFill/>
        </p:spPr>
        <p:txBody>
          <a:bodyPr wrap="square" rtlCol="0">
            <a:spAutoFit/>
          </a:bodyPr>
          <a:lstStyle/>
          <a:p>
            <a:r>
              <a:rPr lang="en-US" sz="2400" b="1" i="1" dirty="0" smtClean="0"/>
              <a:t>What the holy Ghost taught me:</a:t>
            </a:r>
          </a:p>
          <a:p>
            <a:endParaRPr lang="en-US" sz="2400" b="1" i="1" dirty="0" smtClean="0"/>
          </a:p>
          <a:p>
            <a:r>
              <a:rPr lang="en-US" sz="2400" b="1" i="1" dirty="0" smtClean="0"/>
              <a:t>Christians do not try to nor can they be like the most High. Lucifer wants to imitate God and offers council in his merchandise of gold, silver, and precious stones (false scriptures.)  </a:t>
            </a:r>
          </a:p>
          <a:p>
            <a:endParaRPr lang="en-US" sz="1400" b="1" i="1" dirty="0" smtClean="0"/>
          </a:p>
          <a:p>
            <a:r>
              <a:rPr lang="en-US" sz="2400" b="1" i="1" u="sng" dirty="0" smtClean="0">
                <a:solidFill>
                  <a:srgbClr val="FFFF00"/>
                </a:solidFill>
              </a:rPr>
              <a:t>Question asked in Isaiah 14:12 </a:t>
            </a:r>
            <a:r>
              <a:rPr lang="en-US" sz="2400" dirty="0" smtClean="0"/>
              <a:t>How art thou fallen from </a:t>
            </a:r>
            <a:r>
              <a:rPr lang="en-US" sz="2400" dirty="0" err="1" smtClean="0"/>
              <a:t>heauen</a:t>
            </a:r>
            <a:r>
              <a:rPr lang="en-US" sz="2400" dirty="0" smtClean="0"/>
              <a:t>, O Lucifer, </a:t>
            </a:r>
            <a:r>
              <a:rPr lang="en-US" sz="2400" dirty="0" err="1" smtClean="0"/>
              <a:t>sonne</a:t>
            </a:r>
            <a:r>
              <a:rPr lang="en-US" sz="2400" dirty="0" smtClean="0"/>
              <a:t> of the morning?...</a:t>
            </a:r>
          </a:p>
          <a:p>
            <a:endParaRPr lang="en-US" sz="1400" b="1" i="1" dirty="0" smtClean="0"/>
          </a:p>
          <a:p>
            <a:r>
              <a:rPr lang="en-US" sz="2400" b="1" i="1" u="sng" dirty="0" smtClean="0">
                <a:solidFill>
                  <a:srgbClr val="FFFF00"/>
                </a:solidFill>
              </a:rPr>
              <a:t>Answer given in Isaiah 14:14</a:t>
            </a:r>
            <a:r>
              <a:rPr lang="en-US" sz="2400" dirty="0" smtClean="0"/>
              <a:t> …I </a:t>
            </a:r>
            <a:r>
              <a:rPr lang="en-US" sz="2400" dirty="0" err="1" smtClean="0"/>
              <a:t>wil</a:t>
            </a:r>
            <a:r>
              <a:rPr lang="en-US" sz="2400" dirty="0" smtClean="0"/>
              <a:t> bee like the most High.</a:t>
            </a:r>
          </a:p>
          <a:p>
            <a:endParaRPr lang="en-US" sz="1400" b="1" i="1" u="sng" dirty="0" smtClean="0">
              <a:solidFill>
                <a:srgbClr val="0070C0"/>
              </a:solidFill>
            </a:endParaRPr>
          </a:p>
          <a:p>
            <a:r>
              <a:rPr lang="en-US" sz="2400" b="1" i="1" u="sng" dirty="0" smtClean="0">
                <a:solidFill>
                  <a:srgbClr val="FFFF00"/>
                </a:solidFill>
              </a:rPr>
              <a:t>Rev 14:4 </a:t>
            </a:r>
            <a:r>
              <a:rPr lang="en-US" sz="2000" dirty="0" smtClean="0"/>
              <a:t>  </a:t>
            </a:r>
            <a:r>
              <a:rPr lang="en-US" sz="2400" dirty="0" smtClean="0"/>
              <a:t>…These are they which </a:t>
            </a:r>
            <a:r>
              <a:rPr lang="en-US" sz="2400" u="sng" dirty="0" smtClean="0">
                <a:solidFill>
                  <a:srgbClr val="FFFF00"/>
                </a:solidFill>
              </a:rPr>
              <a:t>follow</a:t>
            </a:r>
            <a:r>
              <a:rPr lang="en-US" sz="2400" dirty="0" smtClean="0"/>
              <a:t> the </a:t>
            </a:r>
            <a:r>
              <a:rPr lang="en-US" sz="2400" dirty="0" err="1" smtClean="0"/>
              <a:t>Lambe</a:t>
            </a:r>
            <a:r>
              <a:rPr lang="en-US" sz="2400" dirty="0" smtClean="0"/>
              <a:t> </a:t>
            </a:r>
            <a:r>
              <a:rPr lang="en-US" sz="2400" dirty="0" err="1" smtClean="0"/>
              <a:t>whithersoeuer</a:t>
            </a:r>
            <a:r>
              <a:rPr lang="en-US" sz="2400" dirty="0" smtClean="0"/>
              <a:t> </a:t>
            </a:r>
            <a:r>
              <a:rPr lang="en-US" sz="2400" dirty="0" err="1" smtClean="0"/>
              <a:t>hee</a:t>
            </a:r>
            <a:r>
              <a:rPr lang="en-US" sz="2400" dirty="0" smtClean="0"/>
              <a:t> </a:t>
            </a:r>
            <a:r>
              <a:rPr lang="en-US" sz="2400" dirty="0" err="1" smtClean="0"/>
              <a:t>goeth</a:t>
            </a:r>
            <a:r>
              <a:rPr lang="en-US" sz="2400" dirty="0" smtClean="0"/>
              <a:t>:…</a:t>
            </a:r>
            <a:endParaRPr lang="en-US" sz="2400" b="1" i="1" u="sng" dirty="0" smtClean="0">
              <a:solidFill>
                <a:srgbClr val="0070C0"/>
              </a:solidFill>
            </a:endParaRP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940088"/>
          </a:xfrm>
          <a:prstGeom prst="rect">
            <a:avLst/>
          </a:prstGeom>
          <a:noFill/>
        </p:spPr>
        <p:txBody>
          <a:bodyPr wrap="square" rtlCol="0">
            <a:spAutoFit/>
          </a:bodyPr>
          <a:lstStyle/>
          <a:p>
            <a:r>
              <a:rPr lang="en-US" sz="2400" b="1" i="1" dirty="0" smtClean="0"/>
              <a:t>Conclusion:</a:t>
            </a:r>
          </a:p>
          <a:p>
            <a:endParaRPr lang="en-US" sz="1200" b="1" i="1" u="sng" dirty="0" smtClean="0">
              <a:solidFill>
                <a:srgbClr val="0070C0"/>
              </a:solidFill>
            </a:endParaRPr>
          </a:p>
          <a:p>
            <a:r>
              <a:rPr lang="en-US" sz="2400" dirty="0" smtClean="0"/>
              <a:t>I am not a “KJV only” person as men define this term.  First, I believe the AV1611 bible that I have is the inspired Word of God translated into English from the preserved Hebrew and Greek.  My AV1611 is much different than a KJV (as men define KJV’s.)  God taught me his Word and revealed it to me by the power of the holy Ghost.  He beat me severely and I was close to death. I lived so I could testify to others.  The fear is indescribable and overwhelming.  I would have rather had hot oil poured on me continuously than the horror I felt.  I am not embellishing at all.  Fortunately, God placed me in a Church where the pastor is taught the same by the holy Ghost and not by the precepts of men.  Vatican corruptions preserve hell for the lost.</a:t>
            </a:r>
          </a:p>
          <a:p>
            <a:endParaRPr lang="en-US" sz="2000" b="1" i="1" u="sng" dirty="0" smtClean="0">
              <a:solidFill>
                <a:srgbClr val="0070C0"/>
              </a:solidFill>
            </a:endParaRPr>
          </a:p>
          <a:p>
            <a:endParaRPr lang="en-US" sz="2400" b="1" i="1" u="sng" dirty="0" smtClean="0">
              <a:solidFill>
                <a:srgbClr val="0070C0"/>
              </a:solidFill>
            </a:endParaRPr>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sp>
        <p:nvSpPr>
          <p:cNvPr id="11" name="TextBox 10"/>
          <p:cNvSpPr txBox="1"/>
          <p:nvPr/>
        </p:nvSpPr>
        <p:spPr>
          <a:xfrm>
            <a:off x="0" y="1600200"/>
            <a:ext cx="9144000" cy="5016758"/>
          </a:xfrm>
          <a:prstGeom prst="rect">
            <a:avLst/>
          </a:prstGeom>
          <a:noFill/>
        </p:spPr>
        <p:txBody>
          <a:bodyPr wrap="square" rtlCol="0">
            <a:spAutoFit/>
          </a:bodyPr>
          <a:lstStyle/>
          <a:p>
            <a:r>
              <a:rPr lang="en-US" sz="2400" b="1" i="1" dirty="0" smtClean="0">
                <a:hlinkClick r:id="rId2"/>
              </a:rPr>
              <a:t>AV1611  1 John 4</a:t>
            </a:r>
            <a:r>
              <a:rPr lang="en-US" sz="2400" b="1" i="1" u="sng" dirty="0" smtClean="0">
                <a:solidFill>
                  <a:srgbClr val="0070C0"/>
                </a:solidFill>
              </a:rPr>
              <a:t>:3</a:t>
            </a:r>
            <a:r>
              <a:rPr lang="en-US" sz="2400" b="1" i="1" dirty="0" smtClean="0"/>
              <a:t>  </a:t>
            </a:r>
            <a:r>
              <a:rPr lang="en-US" sz="2400" dirty="0" smtClean="0"/>
              <a:t>And </a:t>
            </a:r>
            <a:r>
              <a:rPr lang="en-US" sz="2400" dirty="0" err="1" smtClean="0"/>
              <a:t>euery</a:t>
            </a:r>
            <a:r>
              <a:rPr lang="en-US" sz="2400" dirty="0" smtClean="0"/>
              <a:t> Spirit that </a:t>
            </a:r>
            <a:r>
              <a:rPr lang="en-US" sz="2400" dirty="0" err="1" smtClean="0"/>
              <a:t>confesseth</a:t>
            </a:r>
            <a:r>
              <a:rPr lang="en-US" sz="2400" dirty="0" smtClean="0"/>
              <a:t> not that </a:t>
            </a:r>
            <a:r>
              <a:rPr lang="en-US" sz="2400" b="1" u="sng" dirty="0" err="1" smtClean="0">
                <a:solidFill>
                  <a:srgbClr val="FFFF00"/>
                </a:solidFill>
              </a:rPr>
              <a:t>Iesus</a:t>
            </a:r>
            <a:r>
              <a:rPr lang="en-US" sz="2400" b="1" u="sng" dirty="0" smtClean="0">
                <a:solidFill>
                  <a:srgbClr val="FFFF00"/>
                </a:solidFill>
              </a:rPr>
              <a:t> Christ is come in the flesh</a:t>
            </a:r>
            <a:r>
              <a:rPr lang="en-US" sz="2400" dirty="0" smtClean="0"/>
              <a:t>, is not of God: and this is that spirit of Antichrist, whereof you </a:t>
            </a:r>
            <a:r>
              <a:rPr lang="en-US" sz="2400" dirty="0" err="1" smtClean="0"/>
              <a:t>haue</a:t>
            </a:r>
            <a:r>
              <a:rPr lang="en-US" sz="2400" dirty="0" smtClean="0"/>
              <a:t> heard, that it should come, and </a:t>
            </a:r>
            <a:r>
              <a:rPr lang="en-US" sz="2400" dirty="0" err="1" smtClean="0"/>
              <a:t>euen</a:t>
            </a:r>
            <a:r>
              <a:rPr lang="en-US" sz="2400" dirty="0" smtClean="0"/>
              <a:t> now already is it in the world. </a:t>
            </a:r>
          </a:p>
          <a:p>
            <a:endParaRPr lang="en-US" sz="2400" dirty="0" smtClean="0"/>
          </a:p>
          <a:p>
            <a:r>
              <a:rPr lang="en-US" sz="2400" b="1" i="1" u="sng" dirty="0" smtClean="0">
                <a:solidFill>
                  <a:srgbClr val="0070C0"/>
                </a:solidFill>
              </a:rPr>
              <a:t>NAB  1 John 4:3 </a:t>
            </a:r>
            <a:r>
              <a:rPr lang="en-US" sz="2400" b="1" i="1" dirty="0" smtClean="0"/>
              <a:t> </a:t>
            </a:r>
            <a:r>
              <a:rPr lang="en-US" sz="2400" dirty="0" smtClean="0"/>
              <a:t>and every spirit that does not acknowledge </a:t>
            </a:r>
            <a:r>
              <a:rPr lang="en-US" sz="2400" b="1" u="sng" dirty="0" smtClean="0">
                <a:solidFill>
                  <a:srgbClr val="FFFF00"/>
                </a:solidFill>
              </a:rPr>
              <a:t>Jesus</a:t>
            </a:r>
            <a:r>
              <a:rPr lang="en-US" sz="2400" baseline="30000" dirty="0" smtClean="0">
                <a:hlinkClick r:id="rId3"/>
              </a:rPr>
              <a:t>*</a:t>
            </a:r>
            <a:r>
              <a:rPr lang="en-US" sz="2400" dirty="0" smtClean="0"/>
              <a:t> does not belong to God. This is the spirit of the antichrist that, as you heard, is to come, but in fact is already in the </a:t>
            </a:r>
            <a:r>
              <a:rPr lang="en-US" sz="2400" dirty="0" err="1" smtClean="0"/>
              <a:t>world.</a:t>
            </a:r>
            <a:r>
              <a:rPr lang="en-US" sz="2400" baseline="30000" dirty="0" err="1" smtClean="0">
                <a:hlinkClick r:id="rId3"/>
              </a:rPr>
              <a:t>c</a:t>
            </a:r>
            <a:endParaRPr lang="en-US" sz="2400" baseline="30000" dirty="0" smtClean="0"/>
          </a:p>
          <a:p>
            <a:endParaRPr lang="en-US" sz="2400" baseline="30000" dirty="0" smtClean="0"/>
          </a:p>
          <a:p>
            <a:endParaRPr lang="en-US" sz="2400" baseline="30000" dirty="0" smtClean="0"/>
          </a:p>
          <a:p>
            <a:r>
              <a:rPr lang="en-US" sz="2400" b="1" i="1" u="sng" dirty="0" smtClean="0">
                <a:solidFill>
                  <a:srgbClr val="0070C0"/>
                </a:solidFill>
              </a:rPr>
              <a:t>NIV  1 John 4:3</a:t>
            </a:r>
            <a:r>
              <a:rPr lang="en-US" sz="2400" b="1" i="1" dirty="0" smtClean="0">
                <a:solidFill>
                  <a:srgbClr val="0070C0"/>
                </a:solidFill>
              </a:rPr>
              <a:t> </a:t>
            </a:r>
            <a:r>
              <a:rPr lang="en-US" sz="2400" dirty="0" smtClean="0"/>
              <a:t>but every spirit that does not acknowledge </a:t>
            </a:r>
            <a:r>
              <a:rPr lang="en-US" sz="2400" u="sng" dirty="0" smtClean="0">
                <a:solidFill>
                  <a:srgbClr val="FFFF00"/>
                </a:solidFill>
              </a:rPr>
              <a:t>Jesus</a:t>
            </a:r>
            <a:r>
              <a:rPr lang="en-US" sz="2400" dirty="0" smtClean="0"/>
              <a:t> is not from God. This is the spirit of the antichrist, which you have heard is coming and even now is already in the world.</a:t>
            </a:r>
            <a:endParaRPr lang="en-US" sz="2400" baseline="30000" dirty="0" smtClean="0"/>
          </a:p>
          <a:p>
            <a:endParaRPr lang="en-US" sz="2400" dirty="0" smtClean="0"/>
          </a:p>
        </p:txBody>
      </p:sp>
      <p:pic>
        <p:nvPicPr>
          <p:cNvPr id="7" name="Picture 2"/>
          <p:cNvPicPr>
            <a:picLocks noChangeAspect="1" noChangeArrowheads="1"/>
          </p:cNvPicPr>
          <p:nvPr/>
        </p:nvPicPr>
        <p:blipFill>
          <a:blip r:embed="rId4"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3733800" y="0"/>
            <a:ext cx="2743200" cy="1600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animEffect transition="in" filter="fade">
                                      <p:cBhvr>
                                        <p:cTn id="17" dur="20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114800" y="3048000"/>
            <a:ext cx="4724400" cy="369332"/>
          </a:xfrm>
          <a:prstGeom prst="rect">
            <a:avLst/>
          </a:prstGeom>
          <a:solidFill>
            <a:schemeClr val="bg1"/>
          </a:solidFill>
        </p:spPr>
        <p:txBody>
          <a:bodyPr wrap="square">
            <a:spAutoFit/>
          </a:bodyPr>
          <a:lstStyle/>
          <a:p>
            <a:endParaRPr lang="en-US" dirty="0"/>
          </a:p>
        </p:txBody>
      </p:sp>
      <p:pic>
        <p:nvPicPr>
          <p:cNvPr id="7" name="Picture 2"/>
          <p:cNvPicPr>
            <a:picLocks noChangeAspect="1" noChangeArrowheads="1"/>
          </p:cNvPicPr>
          <p:nvPr/>
        </p:nvPicPr>
        <p:blipFill>
          <a:blip r:embed="rId2" cstate="print"/>
          <a:srcRect/>
          <a:stretch>
            <a:fillRect/>
          </a:stretch>
        </p:blipFill>
        <p:spPr bwMode="auto">
          <a:xfrm>
            <a:off x="0" y="0"/>
            <a:ext cx="3733800" cy="1600199"/>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a:off x="6477000" y="0"/>
            <a:ext cx="2667000" cy="1600200"/>
          </a:xfrm>
          <a:prstGeom prst="rect">
            <a:avLst/>
          </a:prstGeom>
          <a:noFill/>
          <a:ln w="9525">
            <a:noFill/>
            <a:miter lim="800000"/>
            <a:headEnd/>
            <a:tailEnd/>
          </a:ln>
        </p:spPr>
      </p:pic>
      <p:pic>
        <p:nvPicPr>
          <p:cNvPr id="10" name="Picture 5"/>
          <p:cNvPicPr>
            <a:picLocks noChangeAspect="1" noChangeArrowheads="1"/>
          </p:cNvPicPr>
          <p:nvPr/>
        </p:nvPicPr>
        <p:blipFill>
          <a:blip r:embed="rId4" cstate="print"/>
          <a:srcRect/>
          <a:stretch>
            <a:fillRect/>
          </a:stretch>
        </p:blipFill>
        <p:spPr bwMode="auto">
          <a:xfrm>
            <a:off x="3733800" y="0"/>
            <a:ext cx="2743200" cy="1600200"/>
          </a:xfrm>
          <a:prstGeom prst="rect">
            <a:avLst/>
          </a:prstGeom>
          <a:noFill/>
          <a:ln w="9525">
            <a:noFill/>
            <a:miter lim="800000"/>
            <a:headEnd/>
            <a:tailEnd/>
          </a:ln>
        </p:spPr>
      </p:pic>
      <p:sp>
        <p:nvSpPr>
          <p:cNvPr id="13" name="Rectangle 12"/>
          <p:cNvSpPr/>
          <p:nvPr/>
        </p:nvSpPr>
        <p:spPr>
          <a:xfrm>
            <a:off x="0" y="1600200"/>
            <a:ext cx="9144000" cy="7879080"/>
          </a:xfrm>
          <a:prstGeom prst="rect">
            <a:avLst/>
          </a:prstGeom>
        </p:spPr>
        <p:txBody>
          <a:bodyPr wrap="square">
            <a:spAutoFit/>
          </a:bodyPr>
          <a:lstStyle/>
          <a:p>
            <a:r>
              <a:rPr lang="en-US" sz="2400" b="1" i="1" dirty="0" smtClean="0"/>
              <a:t>What the holy Ghost taught me:</a:t>
            </a:r>
          </a:p>
          <a:p>
            <a:endParaRPr lang="en-US" b="1" i="1" dirty="0" smtClean="0"/>
          </a:p>
          <a:p>
            <a:r>
              <a:rPr lang="en-US" sz="2400" b="1" i="1" dirty="0" smtClean="0"/>
              <a:t>The Babylonian bibles do not confess that </a:t>
            </a:r>
            <a:r>
              <a:rPr lang="en-US" sz="2400" b="1" i="1" u="sng" dirty="0" smtClean="0">
                <a:solidFill>
                  <a:srgbClr val="FFFF00"/>
                </a:solidFill>
              </a:rPr>
              <a:t>Jesus Christ is come in the flesh</a:t>
            </a:r>
            <a:r>
              <a:rPr lang="en-US" sz="2400" b="1" i="1" dirty="0" smtClean="0"/>
              <a:t>, therefore, they are of the spirit of antichrist.</a:t>
            </a:r>
          </a:p>
          <a:p>
            <a:endParaRPr lang="en-US" b="1" i="1" dirty="0" smtClean="0"/>
          </a:p>
          <a:p>
            <a:r>
              <a:rPr lang="en-US" sz="2400" b="1" dirty="0" smtClean="0">
                <a:latin typeface="Times New Roman" pitchFamily="18" charset="0"/>
                <a:cs typeface="Times New Roman" pitchFamily="18" charset="0"/>
              </a:rPr>
              <a:t>Do devils acknowledge Jesus?  Do devils confess Jesus?</a:t>
            </a:r>
          </a:p>
          <a:p>
            <a:endParaRPr lang="en-US" sz="8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Acts 19:15  And the </a:t>
            </a:r>
            <a:r>
              <a:rPr lang="en-US" sz="2400" b="1" dirty="0" err="1" smtClean="0">
                <a:latin typeface="Times New Roman" pitchFamily="18" charset="0"/>
                <a:cs typeface="Times New Roman" pitchFamily="18" charset="0"/>
              </a:rPr>
              <a:t>euill</a:t>
            </a:r>
            <a:r>
              <a:rPr lang="en-US" sz="2400" b="1" dirty="0" smtClean="0">
                <a:latin typeface="Times New Roman" pitchFamily="18" charset="0"/>
                <a:cs typeface="Times New Roman" pitchFamily="18" charset="0"/>
              </a:rPr>
              <a:t> spirit answered, and said, </a:t>
            </a:r>
            <a:r>
              <a:rPr lang="en-US" sz="2400" b="1" dirty="0" err="1" smtClean="0">
                <a:latin typeface="Times New Roman" pitchFamily="18" charset="0"/>
                <a:cs typeface="Times New Roman" pitchFamily="18" charset="0"/>
              </a:rPr>
              <a:t>Iesus</a:t>
            </a:r>
            <a:r>
              <a:rPr lang="en-US" sz="2400" b="1" dirty="0" smtClean="0">
                <a:latin typeface="Times New Roman" pitchFamily="18" charset="0"/>
                <a:cs typeface="Times New Roman" pitchFamily="18" charset="0"/>
              </a:rPr>
              <a:t> I </a:t>
            </a:r>
            <a:r>
              <a:rPr lang="en-US" sz="2400" b="1" dirty="0" err="1" smtClean="0">
                <a:latin typeface="Times New Roman" pitchFamily="18" charset="0"/>
                <a:cs typeface="Times New Roman" pitchFamily="18" charset="0"/>
              </a:rPr>
              <a:t>knowe</a:t>
            </a:r>
            <a:r>
              <a:rPr lang="en-US" sz="2400" b="1" dirty="0" smtClean="0">
                <a:latin typeface="Times New Roman" pitchFamily="18" charset="0"/>
                <a:cs typeface="Times New Roman" pitchFamily="18" charset="0"/>
              </a:rPr>
              <a:t>, and Paul I know, but who are ye?</a:t>
            </a:r>
          </a:p>
          <a:p>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Mark 5:7 And cried with a </a:t>
            </a:r>
            <a:r>
              <a:rPr lang="en-US" sz="2400" b="1" dirty="0" err="1" smtClean="0">
                <a:latin typeface="Times New Roman" pitchFamily="18" charset="0"/>
                <a:cs typeface="Times New Roman" pitchFamily="18" charset="0"/>
              </a:rPr>
              <a:t>lowd</a:t>
            </a:r>
            <a:r>
              <a:rPr lang="en-US" sz="2400" b="1" dirty="0" smtClean="0">
                <a:latin typeface="Times New Roman" pitchFamily="18" charset="0"/>
                <a:cs typeface="Times New Roman" pitchFamily="18" charset="0"/>
              </a:rPr>
              <a:t> voice, and said, What </a:t>
            </a:r>
            <a:r>
              <a:rPr lang="en-US" sz="2400" b="1" dirty="0" err="1" smtClean="0">
                <a:latin typeface="Times New Roman" pitchFamily="18" charset="0"/>
                <a:cs typeface="Times New Roman" pitchFamily="18" charset="0"/>
              </a:rPr>
              <a:t>haue</a:t>
            </a:r>
            <a:r>
              <a:rPr lang="en-US" sz="2400" b="1" dirty="0" smtClean="0">
                <a:latin typeface="Times New Roman" pitchFamily="18" charset="0"/>
                <a:cs typeface="Times New Roman" pitchFamily="18" charset="0"/>
              </a:rPr>
              <a:t> I to doe with thee, </a:t>
            </a:r>
            <a:r>
              <a:rPr lang="en-US" sz="2400" b="1" dirty="0" err="1" smtClean="0">
                <a:latin typeface="Times New Roman" pitchFamily="18" charset="0"/>
                <a:cs typeface="Times New Roman" pitchFamily="18" charset="0"/>
              </a:rPr>
              <a:t>Iesus</a:t>
            </a:r>
            <a:r>
              <a:rPr lang="en-US" sz="2400" b="1" dirty="0" smtClean="0">
                <a:latin typeface="Times New Roman" pitchFamily="18" charset="0"/>
                <a:cs typeface="Times New Roman" pitchFamily="18" charset="0"/>
              </a:rPr>
              <a:t>, thou </a:t>
            </a:r>
            <a:r>
              <a:rPr lang="en-US" sz="2400" b="1" dirty="0" err="1" smtClean="0">
                <a:latin typeface="Times New Roman" pitchFamily="18" charset="0"/>
                <a:cs typeface="Times New Roman" pitchFamily="18" charset="0"/>
              </a:rPr>
              <a:t>Sonne</a:t>
            </a:r>
            <a:r>
              <a:rPr lang="en-US" sz="2400" b="1" dirty="0" smtClean="0">
                <a:latin typeface="Times New Roman" pitchFamily="18" charset="0"/>
                <a:cs typeface="Times New Roman" pitchFamily="18" charset="0"/>
              </a:rPr>
              <a:t> of the most high God? I </a:t>
            </a:r>
            <a:r>
              <a:rPr lang="en-US" sz="2400" b="1" dirty="0" err="1" smtClean="0">
                <a:latin typeface="Times New Roman" pitchFamily="18" charset="0"/>
                <a:cs typeface="Times New Roman" pitchFamily="18" charset="0"/>
              </a:rPr>
              <a:t>adiure</a:t>
            </a:r>
            <a:r>
              <a:rPr lang="en-US" sz="2400" b="1" dirty="0" smtClean="0">
                <a:latin typeface="Times New Roman" pitchFamily="18" charset="0"/>
                <a:cs typeface="Times New Roman" pitchFamily="18" charset="0"/>
              </a:rPr>
              <a:t> thee by God, that thou torment me not. </a:t>
            </a:r>
          </a:p>
          <a:p>
            <a:endParaRPr lang="en-US" b="1" i="1" dirty="0" smtClean="0"/>
          </a:p>
          <a:p>
            <a:endParaRPr lang="en-US" b="1" i="1" dirty="0" smtClean="0"/>
          </a:p>
          <a:p>
            <a:endParaRPr lang="en-US" b="1" i="1" dirty="0" smtClean="0"/>
          </a:p>
          <a:p>
            <a:endParaRPr lang="en-US" b="1" i="1" dirty="0" smtClean="0"/>
          </a:p>
          <a:p>
            <a:endParaRPr lang="en-US" b="1" i="1" dirty="0" smtClean="0"/>
          </a:p>
          <a:p>
            <a:endParaRPr lang="en-US" b="1" i="1" dirty="0" smtClean="0"/>
          </a:p>
          <a:p>
            <a:endParaRPr lang="en-US" b="1" i="1" dirty="0" smtClean="0"/>
          </a:p>
          <a:p>
            <a:endParaRPr lang="en-US" b="1" i="1" dirty="0" smtClean="0"/>
          </a:p>
          <a:p>
            <a:endParaRPr lang="en-US" b="1" i="1" dirty="0" smtClean="0"/>
          </a:p>
          <a:p>
            <a:endParaRPr lang="en-US" b="1" i="1" dirty="0" smtClean="0"/>
          </a:p>
          <a:p>
            <a:endParaRPr lang="en-US" b="1" i="1" dirty="0" smtClean="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13261</TotalTime>
  <Words>8470</Words>
  <Application>Microsoft Office PowerPoint</Application>
  <PresentationFormat>On-screen Show (4:3)</PresentationFormat>
  <Paragraphs>558</Paragraphs>
  <Slides>72</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72</vt:i4>
      </vt:variant>
    </vt:vector>
  </HeadingPairs>
  <TitlesOfParts>
    <vt:vector size="82" baseType="lpstr">
      <vt:lpstr>Arial</vt:lpstr>
      <vt:lpstr>Calibri</vt:lpstr>
      <vt:lpstr>Corbel</vt:lpstr>
      <vt:lpstr>Engravers MT</vt:lpstr>
      <vt:lpstr>GungsuhChe</vt:lpstr>
      <vt:lpstr>Times New Roman</vt:lpstr>
      <vt:lpstr>Wingdings</vt:lpstr>
      <vt:lpstr>Wingdings 2</vt:lpstr>
      <vt:lpstr>Wingdings 3</vt:lpstr>
      <vt:lpstr>Module</vt:lpstr>
      <vt:lpstr>Natural  WISDOM vs  Spiritual Gold- Corrupt  Bibles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WISDOM vs  Spiritual Gold- Corrupt  Bibles</dc:title>
  <dc:creator>John</dc:creator>
  <cp:lastModifiedBy>Terry TREMETHICK</cp:lastModifiedBy>
  <cp:revision>41</cp:revision>
  <dcterms:created xsi:type="dcterms:W3CDTF">2004-11-03T17:35:17Z</dcterms:created>
  <dcterms:modified xsi:type="dcterms:W3CDTF">2022-04-08T02:53:37Z</dcterms:modified>
</cp:coreProperties>
</file>